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69" r:id="rId3"/>
    <p:sldId id="272" r:id="rId4"/>
    <p:sldId id="273" r:id="rId5"/>
    <p:sldId id="271" r:id="rId6"/>
  </p:sldIdLst>
  <p:sldSz cx="18288000" cy="10287000"/>
  <p:notesSz cx="6858000" cy="9144000"/>
  <p:embeddedFontLst>
    <p:embeddedFont>
      <p:font typeface="Andalus" panose="020B0604020202020204" charset="-78"/>
      <p:regular r:id="rId8"/>
    </p:embeddedFont>
    <p:embeddedFont>
      <p:font typeface="Algerian" panose="04020705040A02060702" pitchFamily="82" charset="0"/>
      <p:regular r:id="rId9"/>
    </p:embeddedFont>
    <p:embeddedFont>
      <p:font typeface="Arimo Bold" panose="020B0604020202020204" charset="0"/>
      <p:regular r:id="rId10"/>
      <p:bold r:id="rId11"/>
    </p:embeddedFont>
    <p:embeddedFont>
      <p:font typeface="Arial Bold" panose="020B0704020202020204" pitchFamily="3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D87AED-E51A-0B3B-E378-B298ED80A8E7}" v="634" dt="2024-07-29T16:58:56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343" autoAdjust="0"/>
  </p:normalViewPr>
  <p:slideViewPr>
    <p:cSldViewPr>
      <p:cViewPr varScale="1">
        <p:scale>
          <a:sx n="50" d="100"/>
          <a:sy n="50" d="100"/>
        </p:scale>
        <p:origin x="5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za husa" userId="ccaff0efe2200f37" providerId="Windows Live" clId="Web-{ADD87AED-E51A-0B3B-E378-B298ED80A8E7}"/>
    <pc:docChg chg="delSld modSld">
      <pc:chgData name="hamza husa" userId="ccaff0efe2200f37" providerId="Windows Live" clId="Web-{ADD87AED-E51A-0B3B-E378-B298ED80A8E7}" dt="2024-07-29T16:58:56.393" v="411" actId="1076"/>
      <pc:docMkLst>
        <pc:docMk/>
      </pc:docMkLst>
      <pc:sldChg chg="addSp delSp modSp mod setBg">
        <pc:chgData name="hamza husa" userId="ccaff0efe2200f37" providerId="Windows Live" clId="Web-{ADD87AED-E51A-0B3B-E378-B298ED80A8E7}" dt="2024-07-29T16:39:57.526" v="329" actId="20577"/>
        <pc:sldMkLst>
          <pc:docMk/>
          <pc:sldMk cId="0" sldId="256"/>
        </pc:sldMkLst>
        <pc:spChg chg="mod">
          <ac:chgData name="hamza husa" userId="ccaff0efe2200f37" providerId="Windows Live" clId="Web-{ADD87AED-E51A-0B3B-E378-B298ED80A8E7}" dt="2024-07-29T16:39:57.526" v="329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hamza husa" userId="ccaff0efe2200f37" providerId="Windows Live" clId="Web-{ADD87AED-E51A-0B3B-E378-B298ED80A8E7}" dt="2024-07-29T16:39:43.728" v="328" actId="20577"/>
          <ac:spMkLst>
            <pc:docMk/>
            <pc:sldMk cId="0" sldId="256"/>
            <ac:spMk id="9" creationId="{00000000-0000-0000-0000-000000000000}"/>
          </ac:spMkLst>
        </pc:spChg>
        <pc:spChg chg="mod">
          <ac:chgData name="hamza husa" userId="ccaff0efe2200f37" providerId="Windows Live" clId="Web-{ADD87AED-E51A-0B3B-E378-B298ED80A8E7}" dt="2024-07-29T16:39:08.195" v="322" actId="1076"/>
          <ac:spMkLst>
            <pc:docMk/>
            <pc:sldMk cId="0" sldId="256"/>
            <ac:spMk id="13" creationId="{00000000-0000-0000-0000-000000000000}"/>
          </ac:spMkLst>
        </pc:spChg>
        <pc:spChg chg="mod">
          <ac:chgData name="hamza husa" userId="ccaff0efe2200f37" providerId="Windows Live" clId="Web-{ADD87AED-E51A-0B3B-E378-B298ED80A8E7}" dt="2024-07-29T16:39:16.789" v="324" actId="1076"/>
          <ac:spMkLst>
            <pc:docMk/>
            <pc:sldMk cId="0" sldId="256"/>
            <ac:spMk id="14" creationId="{00000000-0000-0000-0000-000000000000}"/>
          </ac:spMkLst>
        </pc:spChg>
        <pc:spChg chg="mod">
          <ac:chgData name="hamza husa" userId="ccaff0efe2200f37" providerId="Windows Live" clId="Web-{ADD87AED-E51A-0B3B-E378-B298ED80A8E7}" dt="2024-07-29T16:39:35.821" v="327" actId="20577"/>
          <ac:spMkLst>
            <pc:docMk/>
            <pc:sldMk cId="0" sldId="256"/>
            <ac:spMk id="18" creationId="{00000000-0000-0000-0000-000000000000}"/>
          </ac:spMkLst>
        </pc:spChg>
        <pc:grpChg chg="mod">
          <ac:chgData name="hamza husa" userId="ccaff0efe2200f37" providerId="Windows Live" clId="Web-{ADD87AED-E51A-0B3B-E378-B298ED80A8E7}" dt="2024-07-29T16:39:13.523" v="323" actId="1076"/>
          <ac:grpSpMkLst>
            <pc:docMk/>
            <pc:sldMk cId="0" sldId="256"/>
            <ac:grpSpMk id="17" creationId="{00000000-0000-0000-0000-000000000000}"/>
          </ac:grpSpMkLst>
        </pc:grpChg>
        <pc:picChg chg="add del mod">
          <ac:chgData name="hamza husa" userId="ccaff0efe2200f37" providerId="Windows Live" clId="Web-{ADD87AED-E51A-0B3B-E378-B298ED80A8E7}" dt="2024-07-29T16:36:13.153" v="273"/>
          <ac:picMkLst>
            <pc:docMk/>
            <pc:sldMk cId="0" sldId="256"/>
            <ac:picMk id="2" creationId="{F4F1B7E3-D097-A30F-B5C5-761B35E5974F}"/>
          </ac:picMkLst>
        </pc:picChg>
      </pc:sldChg>
      <pc:sldChg chg="modSp">
        <pc:chgData name="hamza husa" userId="ccaff0efe2200f37" providerId="Windows Live" clId="Web-{ADD87AED-E51A-0B3B-E378-B298ED80A8E7}" dt="2024-07-29T16:54:10.656" v="372"/>
        <pc:sldMkLst>
          <pc:docMk/>
          <pc:sldMk cId="846461124" sldId="269"/>
        </pc:sldMkLst>
        <pc:spChg chg="mod">
          <ac:chgData name="hamza husa" userId="ccaff0efe2200f37" providerId="Windows Live" clId="Web-{ADD87AED-E51A-0B3B-E378-B298ED80A8E7}" dt="2024-07-29T16:53:49.389" v="368"/>
          <ac:spMkLst>
            <pc:docMk/>
            <pc:sldMk cId="846461124" sldId="269"/>
            <ac:spMk id="11" creationId="{00000000-0000-0000-0000-000000000000}"/>
          </ac:spMkLst>
        </pc:spChg>
        <pc:spChg chg="mod">
          <ac:chgData name="hamza husa" userId="ccaff0efe2200f37" providerId="Windows Live" clId="Web-{ADD87AED-E51A-0B3B-E378-B298ED80A8E7}" dt="2024-07-29T16:53:56.171" v="369" actId="20577"/>
          <ac:spMkLst>
            <pc:docMk/>
            <pc:sldMk cId="846461124" sldId="269"/>
            <ac:spMk id="16" creationId="{00000000-0000-0000-0000-000000000000}"/>
          </ac:spMkLst>
        </pc:spChg>
        <pc:spChg chg="mod">
          <ac:chgData name="hamza husa" userId="ccaff0efe2200f37" providerId="Windows Live" clId="Web-{ADD87AED-E51A-0B3B-E378-B298ED80A8E7}" dt="2024-07-29T16:54:10.656" v="372"/>
          <ac:spMkLst>
            <pc:docMk/>
            <pc:sldMk cId="846461124" sldId="269"/>
            <ac:spMk id="17" creationId="{00000000-0000-0000-0000-000000000000}"/>
          </ac:spMkLst>
        </pc:spChg>
        <pc:spChg chg="mod">
          <ac:chgData name="hamza husa" userId="ccaff0efe2200f37" providerId="Windows Live" clId="Web-{ADD87AED-E51A-0B3B-E378-B298ED80A8E7}" dt="2024-07-29T16:54:01.015" v="370" actId="20577"/>
          <ac:spMkLst>
            <pc:docMk/>
            <pc:sldMk cId="846461124" sldId="269"/>
            <ac:spMk id="20" creationId="{00000000-0000-0000-0000-000000000000}"/>
          </ac:spMkLst>
        </pc:spChg>
      </pc:sldChg>
      <pc:sldChg chg="addSp delSp modSp mod setBg">
        <pc:chgData name="hamza husa" userId="ccaff0efe2200f37" providerId="Windows Live" clId="Web-{ADD87AED-E51A-0B3B-E378-B298ED80A8E7}" dt="2024-07-29T16:35:40.025" v="271"/>
        <pc:sldMkLst>
          <pc:docMk/>
          <pc:sldMk cId="1794660941" sldId="271"/>
        </pc:sldMkLst>
        <pc:spChg chg="del mod">
          <ac:chgData name="hamza husa" userId="ccaff0efe2200f37" providerId="Windows Live" clId="Web-{ADD87AED-E51A-0B3B-E378-B298ED80A8E7}" dt="2024-07-29T16:06:51.790" v="23"/>
          <ac:spMkLst>
            <pc:docMk/>
            <pc:sldMk cId="1794660941" sldId="271"/>
            <ac:spMk id="2" creationId="{352BC7B7-3AC4-CA47-3017-E21F3D3EFCD0}"/>
          </ac:spMkLst>
        </pc:spChg>
        <pc:spChg chg="del mod">
          <ac:chgData name="hamza husa" userId="ccaff0efe2200f37" providerId="Windows Live" clId="Web-{ADD87AED-E51A-0B3B-E378-B298ED80A8E7}" dt="2024-07-29T16:31:20.275" v="229"/>
          <ac:spMkLst>
            <pc:docMk/>
            <pc:sldMk cId="1794660941" sldId="271"/>
            <ac:spMk id="4" creationId="{00000000-0000-0000-0000-000000000000}"/>
          </ac:spMkLst>
        </pc:spChg>
        <pc:spChg chg="add mod">
          <ac:chgData name="hamza husa" userId="ccaff0efe2200f37" providerId="Windows Live" clId="Web-{ADD87AED-E51A-0B3B-E378-B298ED80A8E7}" dt="2024-07-29T16:35:27.056" v="267" actId="1076"/>
          <ac:spMkLst>
            <pc:docMk/>
            <pc:sldMk cId="1794660941" sldId="271"/>
            <ac:spMk id="6" creationId="{AC3578FA-3726-88DE-D87A-900CDC726705}"/>
          </ac:spMkLst>
        </pc:spChg>
        <pc:spChg chg="del mod">
          <ac:chgData name="hamza husa" userId="ccaff0efe2200f37" providerId="Windows Live" clId="Web-{ADD87AED-E51A-0B3B-E378-B298ED80A8E7}" dt="2024-07-29T16:29:28.268" v="212"/>
          <ac:spMkLst>
            <pc:docMk/>
            <pc:sldMk cId="1794660941" sldId="271"/>
            <ac:spMk id="7" creationId="{00000000-0000-0000-0000-000000000000}"/>
          </ac:spMkLst>
        </pc:spChg>
        <pc:spChg chg="add mod">
          <ac:chgData name="hamza husa" userId="ccaff0efe2200f37" providerId="Windows Live" clId="Web-{ADD87AED-E51A-0B3B-E378-B298ED80A8E7}" dt="2024-07-29T16:35:31.509" v="268" actId="1076"/>
          <ac:spMkLst>
            <pc:docMk/>
            <pc:sldMk cId="1794660941" sldId="271"/>
            <ac:spMk id="10" creationId="{C8FB5B88-1C73-832E-EE3A-7E1331342DAB}"/>
          </ac:spMkLst>
        </pc:spChg>
        <pc:spChg chg="add mod">
          <ac:chgData name="hamza husa" userId="ccaff0efe2200f37" providerId="Windows Live" clId="Web-{ADD87AED-E51A-0B3B-E378-B298ED80A8E7}" dt="2024-07-29T16:35:36.322" v="270" actId="1076"/>
          <ac:spMkLst>
            <pc:docMk/>
            <pc:sldMk cId="1794660941" sldId="271"/>
            <ac:spMk id="11" creationId="{E809B787-DDBF-9808-B538-EEAAC915A915}"/>
          </ac:spMkLst>
        </pc:spChg>
        <pc:spChg chg="add del mod">
          <ac:chgData name="hamza husa" userId="ccaff0efe2200f37" providerId="Windows Live" clId="Web-{ADD87AED-E51A-0B3B-E378-B298ED80A8E7}" dt="2024-07-29T16:35:01.492" v="259"/>
          <ac:spMkLst>
            <pc:docMk/>
            <pc:sldMk cId="1794660941" sldId="271"/>
            <ac:spMk id="15" creationId="{9F665AF1-21B4-AA5A-4A62-39510D9EAA06}"/>
          </ac:spMkLst>
        </pc:spChg>
        <pc:spChg chg="mod">
          <ac:chgData name="hamza husa" userId="ccaff0efe2200f37" providerId="Windows Live" clId="Web-{ADD87AED-E51A-0B3B-E378-B298ED80A8E7}" dt="2024-07-29T16:31:52.355" v="239" actId="1076"/>
          <ac:spMkLst>
            <pc:docMk/>
            <pc:sldMk cId="1794660941" sldId="271"/>
            <ac:spMk id="18" creationId="{00000000-0000-0000-0000-000000000000}"/>
          </ac:spMkLst>
        </pc:spChg>
        <pc:picChg chg="add del mod">
          <ac:chgData name="hamza husa" userId="ccaff0efe2200f37" providerId="Windows Live" clId="Web-{ADD87AED-E51A-0B3B-E378-B298ED80A8E7}" dt="2024-07-29T16:08:26.046" v="30"/>
          <ac:picMkLst>
            <pc:docMk/>
            <pc:sldMk cId="1794660941" sldId="271"/>
            <ac:picMk id="3" creationId="{3A6866B8-E0C0-7B4E-DE40-3D83CB706FDE}"/>
          </ac:picMkLst>
        </pc:picChg>
        <pc:picChg chg="add mod">
          <ac:chgData name="hamza husa" userId="ccaff0efe2200f37" providerId="Windows Live" clId="Web-{ADD87AED-E51A-0B3B-E378-B298ED80A8E7}" dt="2024-07-29T16:35:22.134" v="266" actId="1076"/>
          <ac:picMkLst>
            <pc:docMk/>
            <pc:sldMk cId="1794660941" sldId="271"/>
            <ac:picMk id="5" creationId="{2AD7A319-6A5E-8721-57ED-C3C16F377A35}"/>
          </ac:picMkLst>
        </pc:picChg>
        <pc:picChg chg="add mod">
          <ac:chgData name="hamza husa" userId="ccaff0efe2200f37" providerId="Windows Live" clId="Web-{ADD87AED-E51A-0B3B-E378-B298ED80A8E7}" dt="2024-07-29T16:35:15.274" v="263" actId="1076"/>
          <ac:picMkLst>
            <pc:docMk/>
            <pc:sldMk cId="1794660941" sldId="271"/>
            <ac:picMk id="8" creationId="{A3BDCAB8-0272-97EC-61D4-7F6BCBF17DDF}"/>
          </ac:picMkLst>
        </pc:picChg>
        <pc:picChg chg="add del mod">
          <ac:chgData name="hamza husa" userId="ccaff0efe2200f37" providerId="Windows Live" clId="Web-{ADD87AED-E51A-0B3B-E378-B298ED80A8E7}" dt="2024-07-29T16:35:40.025" v="271"/>
          <ac:picMkLst>
            <pc:docMk/>
            <pc:sldMk cId="1794660941" sldId="271"/>
            <ac:picMk id="9" creationId="{98B72DA2-A68F-48F8-B9EC-F89CE7707A2F}"/>
          </ac:picMkLst>
        </pc:picChg>
        <pc:picChg chg="mod">
          <ac:chgData name="hamza husa" userId="ccaff0efe2200f37" providerId="Windows Live" clId="Web-{ADD87AED-E51A-0B3B-E378-B298ED80A8E7}" dt="2024-07-29T16:30:20.303" v="221" actId="1076"/>
          <ac:picMkLst>
            <pc:docMk/>
            <pc:sldMk cId="1794660941" sldId="271"/>
            <ac:picMk id="12" creationId="{00000000-0000-0000-0000-000000000000}"/>
          </ac:picMkLst>
        </pc:picChg>
        <pc:picChg chg="add del mod">
          <ac:chgData name="hamza husa" userId="ccaff0efe2200f37" providerId="Windows Live" clId="Web-{ADD87AED-E51A-0B3B-E378-B298ED80A8E7}" dt="2024-07-29T16:29:12.845" v="209"/>
          <ac:picMkLst>
            <pc:docMk/>
            <pc:sldMk cId="1794660941" sldId="271"/>
            <ac:picMk id="13" creationId="{38E93B7B-B0A5-68D6-C2A4-8280B2B8B013}"/>
          </ac:picMkLst>
        </pc:picChg>
        <pc:picChg chg="add del mod">
          <ac:chgData name="hamza husa" userId="ccaff0efe2200f37" providerId="Windows Live" clId="Web-{ADD87AED-E51A-0B3B-E378-B298ED80A8E7}" dt="2024-07-29T16:32:46.468" v="242"/>
          <ac:picMkLst>
            <pc:docMk/>
            <pc:sldMk cId="1794660941" sldId="271"/>
            <ac:picMk id="14" creationId="{00FDE4BA-E025-827F-CDD3-9FAF2530214B}"/>
          </ac:picMkLst>
        </pc:picChg>
        <pc:picChg chg="add del mod">
          <ac:chgData name="hamza husa" userId="ccaff0efe2200f37" providerId="Windows Live" clId="Web-{ADD87AED-E51A-0B3B-E378-B298ED80A8E7}" dt="2024-07-29T16:33:24.189" v="254"/>
          <ac:picMkLst>
            <pc:docMk/>
            <pc:sldMk cId="1794660941" sldId="271"/>
            <ac:picMk id="16" creationId="{E837F951-76EC-2383-03E9-0D393A9DCB51}"/>
          </ac:picMkLst>
        </pc:picChg>
        <pc:picChg chg="add mod">
          <ac:chgData name="hamza husa" userId="ccaff0efe2200f37" providerId="Windows Live" clId="Web-{ADD87AED-E51A-0B3B-E378-B298ED80A8E7}" dt="2024-07-29T16:35:33.525" v="269" actId="1076"/>
          <ac:picMkLst>
            <pc:docMk/>
            <pc:sldMk cId="1794660941" sldId="271"/>
            <ac:picMk id="17" creationId="{C56D553A-0566-C4C1-8DC6-C89BDCB05820}"/>
          </ac:picMkLst>
        </pc:picChg>
      </pc:sldChg>
      <pc:sldChg chg="addSp delSp modSp mod setBg">
        <pc:chgData name="hamza husa" userId="ccaff0efe2200f37" providerId="Windows Live" clId="Web-{ADD87AED-E51A-0B3B-E378-B298ED80A8E7}" dt="2024-07-29T16:58:56.393" v="411" actId="1076"/>
        <pc:sldMkLst>
          <pc:docMk/>
          <pc:sldMk cId="1149079457" sldId="272"/>
        </pc:sldMkLst>
        <pc:spChg chg="mod">
          <ac:chgData name="hamza husa" userId="ccaff0efe2200f37" providerId="Windows Live" clId="Web-{ADD87AED-E51A-0B3B-E378-B298ED80A8E7}" dt="2024-07-29T16:48:32.698" v="355" actId="20577"/>
          <ac:spMkLst>
            <pc:docMk/>
            <pc:sldMk cId="1149079457" sldId="272"/>
            <ac:spMk id="13" creationId="{00000000-0000-0000-0000-000000000000}"/>
          </ac:spMkLst>
        </pc:spChg>
        <pc:spChg chg="mod">
          <ac:chgData name="hamza husa" userId="ccaff0efe2200f37" providerId="Windows Live" clId="Web-{ADD87AED-E51A-0B3B-E378-B298ED80A8E7}" dt="2024-07-29T16:48:12.916" v="353" actId="20577"/>
          <ac:spMkLst>
            <pc:docMk/>
            <pc:sldMk cId="1149079457" sldId="272"/>
            <ac:spMk id="14" creationId="{00000000-0000-0000-0000-000000000000}"/>
          </ac:spMkLst>
        </pc:spChg>
        <pc:spChg chg="add mod">
          <ac:chgData name="hamza husa" userId="ccaff0efe2200f37" providerId="Windows Live" clId="Web-{ADD87AED-E51A-0B3B-E378-B298ED80A8E7}" dt="2024-07-29T16:57:12.261" v="388" actId="14100"/>
          <ac:spMkLst>
            <pc:docMk/>
            <pc:sldMk cId="1149079457" sldId="272"/>
            <ac:spMk id="15" creationId="{C790D1B0-7432-B3EC-9F39-7E7502EF4BD4}"/>
          </ac:spMkLst>
        </pc:spChg>
        <pc:spChg chg="add mod">
          <ac:chgData name="hamza husa" userId="ccaff0efe2200f37" providerId="Windows Live" clId="Web-{ADD87AED-E51A-0B3B-E378-B298ED80A8E7}" dt="2024-07-29T16:57:42.388" v="397" actId="14100"/>
          <ac:spMkLst>
            <pc:docMk/>
            <pc:sldMk cId="1149079457" sldId="272"/>
            <ac:spMk id="16" creationId="{018F8CEA-9F6B-957A-F6F2-C6D71973C61C}"/>
          </ac:spMkLst>
        </pc:spChg>
        <pc:spChg chg="add mod">
          <ac:chgData name="hamza husa" userId="ccaff0efe2200f37" providerId="Windows Live" clId="Web-{ADD87AED-E51A-0B3B-E378-B298ED80A8E7}" dt="2024-07-29T16:58:40.267" v="407" actId="1076"/>
          <ac:spMkLst>
            <pc:docMk/>
            <pc:sldMk cId="1149079457" sldId="272"/>
            <ac:spMk id="17" creationId="{3C2875BD-B591-D7F9-7E79-5E826EBC1807}"/>
          </ac:spMkLst>
        </pc:spChg>
        <pc:spChg chg="add mod">
          <ac:chgData name="hamza husa" userId="ccaff0efe2200f37" providerId="Windows Live" clId="Web-{ADD87AED-E51A-0B3B-E378-B298ED80A8E7}" dt="2024-07-29T16:58:56.393" v="411" actId="1076"/>
          <ac:spMkLst>
            <pc:docMk/>
            <pc:sldMk cId="1149079457" sldId="272"/>
            <ac:spMk id="20" creationId="{F2C5A328-ADC9-3332-BE68-945D4CC52E8D}"/>
          </ac:spMkLst>
        </pc:spChg>
        <pc:picChg chg="mod">
          <ac:chgData name="hamza husa" userId="ccaff0efe2200f37" providerId="Windows Live" clId="Web-{ADD87AED-E51A-0B3B-E378-B298ED80A8E7}" dt="2024-07-29T16:58:42.110" v="408" actId="1076"/>
          <ac:picMkLst>
            <pc:docMk/>
            <pc:sldMk cId="1149079457" sldId="272"/>
            <ac:picMk id="3" creationId="{00000000-0000-0000-0000-000000000000}"/>
          </ac:picMkLst>
        </pc:picChg>
        <pc:picChg chg="mod">
          <ac:chgData name="hamza husa" userId="ccaff0efe2200f37" providerId="Windows Live" clId="Web-{ADD87AED-E51A-0B3B-E378-B298ED80A8E7}" dt="2024-07-29T16:57:57.545" v="400" actId="1076"/>
          <ac:picMkLst>
            <pc:docMk/>
            <pc:sldMk cId="1149079457" sldId="272"/>
            <ac:picMk id="4" creationId="{00000000-0000-0000-0000-000000000000}"/>
          </ac:picMkLst>
        </pc:picChg>
        <pc:picChg chg="add del mod">
          <ac:chgData name="hamza husa" userId="ccaff0efe2200f37" providerId="Windows Live" clId="Web-{ADD87AED-E51A-0B3B-E378-B298ED80A8E7}" dt="2024-07-29T16:44:46.153" v="341"/>
          <ac:picMkLst>
            <pc:docMk/>
            <pc:sldMk cId="1149079457" sldId="272"/>
            <ac:picMk id="5" creationId="{5CF77CAC-E4C0-9562-D8AB-A4512A802129}"/>
          </ac:picMkLst>
        </pc:picChg>
        <pc:picChg chg="add del mod">
          <ac:chgData name="hamza husa" userId="ccaff0efe2200f37" providerId="Windows Live" clId="Web-{ADD87AED-E51A-0B3B-E378-B298ED80A8E7}" dt="2024-07-29T16:46:49.489" v="347"/>
          <ac:picMkLst>
            <pc:docMk/>
            <pc:sldMk cId="1149079457" sldId="272"/>
            <ac:picMk id="6" creationId="{88054D6F-B358-8CFD-DB67-1E8161E367DF}"/>
          </ac:picMkLst>
        </pc:picChg>
        <pc:picChg chg="add del mod">
          <ac:chgData name="hamza husa" userId="ccaff0efe2200f37" providerId="Windows Live" clId="Web-{ADD87AED-E51A-0B3B-E378-B298ED80A8E7}" dt="2024-07-29T16:47:35.194" v="350"/>
          <ac:picMkLst>
            <pc:docMk/>
            <pc:sldMk cId="1149079457" sldId="272"/>
            <ac:picMk id="8" creationId="{CF73980E-1AE1-89D8-E53B-35EAACD7BB9F}"/>
          </ac:picMkLst>
        </pc:picChg>
        <pc:picChg chg="add del mod">
          <ac:chgData name="hamza husa" userId="ccaff0efe2200f37" providerId="Windows Live" clId="Web-{ADD87AED-E51A-0B3B-E378-B298ED80A8E7}" dt="2024-07-29T16:49:42.140" v="359"/>
          <ac:picMkLst>
            <pc:docMk/>
            <pc:sldMk cId="1149079457" sldId="272"/>
            <ac:picMk id="10" creationId="{0F69854D-67B0-45D8-3088-9906F7E1EAAB}"/>
          </ac:picMkLst>
        </pc:picChg>
        <pc:picChg chg="add del mod">
          <ac:chgData name="hamza husa" userId="ccaff0efe2200f37" providerId="Windows Live" clId="Web-{ADD87AED-E51A-0B3B-E378-B298ED80A8E7}" dt="2024-07-29T16:50:52.394" v="362"/>
          <ac:picMkLst>
            <pc:docMk/>
            <pc:sldMk cId="1149079457" sldId="272"/>
            <ac:picMk id="11" creationId="{971B32FF-5297-A78B-8F47-12F77C2E0A48}"/>
          </ac:picMkLst>
        </pc:picChg>
        <pc:picChg chg="add mod">
          <ac:chgData name="hamza husa" userId="ccaff0efe2200f37" providerId="Windows Live" clId="Web-{ADD87AED-E51A-0B3B-E378-B298ED80A8E7}" dt="2024-07-29T16:52:38.291" v="365" actId="1076"/>
          <ac:picMkLst>
            <pc:docMk/>
            <pc:sldMk cId="1149079457" sldId="272"/>
            <ac:picMk id="12" creationId="{08DBF799-154E-15F8-6948-67CF198F208A}"/>
          </ac:picMkLst>
        </pc:picChg>
        <pc:picChg chg="del">
          <ac:chgData name="hamza husa" userId="ccaff0efe2200f37" providerId="Windows Live" clId="Web-{ADD87AED-E51A-0B3B-E378-B298ED80A8E7}" dt="2024-07-29T16:44:43.543" v="338"/>
          <ac:picMkLst>
            <pc:docMk/>
            <pc:sldMk cId="1149079457" sldId="272"/>
            <ac:picMk id="19" creationId="{00000000-0000-0000-0000-000000000000}"/>
          </ac:picMkLst>
        </pc:picChg>
        <pc:picChg chg="del">
          <ac:chgData name="hamza husa" userId="ccaff0efe2200f37" providerId="Windows Live" clId="Web-{ADD87AED-E51A-0B3B-E378-B298ED80A8E7}" dt="2024-07-29T16:44:45.512" v="340"/>
          <ac:picMkLst>
            <pc:docMk/>
            <pc:sldMk cId="1149079457" sldId="272"/>
            <ac:picMk id="26" creationId="{00000000-0000-0000-0000-000000000000}"/>
          </ac:picMkLst>
        </pc:picChg>
        <pc:picChg chg="del">
          <ac:chgData name="hamza husa" userId="ccaff0efe2200f37" providerId="Windows Live" clId="Web-{ADD87AED-E51A-0B3B-E378-B298ED80A8E7}" dt="2024-07-29T16:44:44.543" v="339"/>
          <ac:picMkLst>
            <pc:docMk/>
            <pc:sldMk cId="1149079457" sldId="272"/>
            <ac:picMk id="1026" creationId="{00000000-0000-0000-0000-000000000000}"/>
          </ac:picMkLst>
        </pc:picChg>
        <pc:picChg chg="mod">
          <ac:chgData name="hamza husa" userId="ccaff0efe2200f37" providerId="Windows Live" clId="Web-{ADD87AED-E51A-0B3B-E378-B298ED80A8E7}" dt="2024-07-29T16:06:24.226" v="18" actId="1076"/>
          <ac:picMkLst>
            <pc:docMk/>
            <pc:sldMk cId="1149079457" sldId="272"/>
            <ac:picMk id="1028" creationId="{00000000-0000-0000-0000-000000000000}"/>
          </ac:picMkLst>
        </pc:picChg>
        <pc:picChg chg="mod">
          <ac:chgData name="hamza husa" userId="ccaff0efe2200f37" providerId="Windows Live" clId="Web-{ADD87AED-E51A-0B3B-E378-B298ED80A8E7}" dt="2024-07-29T16:46:44.941" v="345" actId="1076"/>
          <ac:picMkLst>
            <pc:docMk/>
            <pc:sldMk cId="1149079457" sldId="272"/>
            <ac:picMk id="1034" creationId="{00000000-0000-0000-0000-000000000000}"/>
          </ac:picMkLst>
        </pc:picChg>
        <pc:picChg chg="mod">
          <ac:chgData name="hamza husa" userId="ccaff0efe2200f37" providerId="Windows Live" clId="Web-{ADD87AED-E51A-0B3B-E378-B298ED80A8E7}" dt="2024-07-29T16:06:15.210" v="16" actId="1076"/>
          <ac:picMkLst>
            <pc:docMk/>
            <pc:sldMk cId="1149079457" sldId="272"/>
            <ac:picMk id="1036" creationId="{00000000-0000-0000-0000-000000000000}"/>
          </ac:picMkLst>
        </pc:picChg>
        <pc:picChg chg="mod">
          <ac:chgData name="hamza husa" userId="ccaff0efe2200f37" providerId="Windows Live" clId="Web-{ADD87AED-E51A-0B3B-E378-B298ED80A8E7}" dt="2024-07-29T16:57:59.999" v="401" actId="1076"/>
          <ac:picMkLst>
            <pc:docMk/>
            <pc:sldMk cId="1149079457" sldId="272"/>
            <ac:picMk id="1038" creationId="{00000000-0000-0000-0000-000000000000}"/>
          </ac:picMkLst>
        </pc:picChg>
        <pc:picChg chg="mod">
          <ac:chgData name="hamza husa" userId="ccaff0efe2200f37" providerId="Windows Live" clId="Web-{ADD87AED-E51A-0B3B-E378-B298ED80A8E7}" dt="2024-07-29T16:57:14.574" v="389" actId="1076"/>
          <ac:picMkLst>
            <pc:docMk/>
            <pc:sldMk cId="1149079457" sldId="272"/>
            <ac:picMk id="2050" creationId="{00000000-0000-0000-0000-000000000000}"/>
          </ac:picMkLst>
        </pc:picChg>
        <pc:picChg chg="add del mod">
          <ac:chgData name="hamza husa" userId="ccaff0efe2200f37" providerId="Windows Live" clId="Web-{ADD87AED-E51A-0B3B-E378-B298ED80A8E7}" dt="2024-07-29T16:52:35.244" v="364"/>
          <ac:picMkLst>
            <pc:docMk/>
            <pc:sldMk cId="1149079457" sldId="272"/>
            <ac:picMk id="2052" creationId="{00000000-0000-0000-0000-000000000000}"/>
          </ac:picMkLst>
        </pc:picChg>
      </pc:sldChg>
      <pc:sldChg chg="addSp delSp modSp">
        <pc:chgData name="hamza husa" userId="ccaff0efe2200f37" providerId="Windows Live" clId="Web-{ADD87AED-E51A-0B3B-E378-B298ED80A8E7}" dt="2024-07-29T16:55:55.272" v="383"/>
        <pc:sldMkLst>
          <pc:docMk/>
          <pc:sldMk cId="1606934321" sldId="273"/>
        </pc:sldMkLst>
        <pc:picChg chg="mod">
          <ac:chgData name="hamza husa" userId="ccaff0efe2200f37" providerId="Windows Live" clId="Web-{ADD87AED-E51A-0B3B-E378-B298ED80A8E7}" dt="2024-07-29T16:55:55.272" v="383"/>
          <ac:picMkLst>
            <pc:docMk/>
            <pc:sldMk cId="1606934321" sldId="273"/>
            <ac:picMk id="2" creationId="{8D60A59F-F9DB-10F7-3265-367EFD5680B0}"/>
          </ac:picMkLst>
        </pc:picChg>
        <pc:inkChg chg="add del">
          <ac:chgData name="hamza husa" userId="ccaff0efe2200f37" providerId="Windows Live" clId="Web-{ADD87AED-E51A-0B3B-E378-B298ED80A8E7}" dt="2024-07-29T16:55:26.286" v="375"/>
          <ac:inkMkLst>
            <pc:docMk/>
            <pc:sldMk cId="1606934321" sldId="273"/>
            <ac:inkMk id="3" creationId="{7576811A-CB38-E7E8-2028-91CB6C8FF726}"/>
          </ac:inkMkLst>
        </pc:inkChg>
        <pc:inkChg chg="add del">
          <ac:chgData name="hamza husa" userId="ccaff0efe2200f37" providerId="Windows Live" clId="Web-{ADD87AED-E51A-0B3B-E378-B298ED80A8E7}" dt="2024-07-29T16:55:32.599" v="377"/>
          <ac:inkMkLst>
            <pc:docMk/>
            <pc:sldMk cId="1606934321" sldId="273"/>
            <ac:inkMk id="5" creationId="{5FB164EA-AD15-132B-2607-3170A9E73E75}"/>
          </ac:inkMkLst>
        </pc:inkChg>
        <pc:inkChg chg="add del">
          <ac:chgData name="hamza husa" userId="ccaff0efe2200f37" providerId="Windows Live" clId="Web-{ADD87AED-E51A-0B3B-E378-B298ED80A8E7}" dt="2024-07-29T16:55:37.396" v="379"/>
          <ac:inkMkLst>
            <pc:docMk/>
            <pc:sldMk cId="1606934321" sldId="273"/>
            <ac:inkMk id="6" creationId="{B72806B1-ACE6-2D8C-0F8B-985E962731DC}"/>
          </ac:inkMkLst>
        </pc:inkChg>
        <pc:inkChg chg="add del">
          <ac:chgData name="hamza husa" userId="ccaff0efe2200f37" providerId="Windows Live" clId="Web-{ADD87AED-E51A-0B3B-E378-B298ED80A8E7}" dt="2024-07-29T16:55:39.881" v="381"/>
          <ac:inkMkLst>
            <pc:docMk/>
            <pc:sldMk cId="1606934321" sldId="273"/>
            <ac:inkMk id="7" creationId="{C104B248-76F3-63FC-94D1-E9ADAB9C1CF7}"/>
          </ac:inkMkLst>
        </pc:inkChg>
      </pc:sldChg>
      <pc:sldChg chg="del">
        <pc:chgData name="hamza husa" userId="ccaff0efe2200f37" providerId="Windows Live" clId="Web-{ADD87AED-E51A-0B3B-E378-B298ED80A8E7}" dt="2024-07-29T16:15:28.697" v="120"/>
        <pc:sldMkLst>
          <pc:docMk/>
          <pc:sldMk cId="4160400436" sldId="274"/>
        </pc:sldMkLst>
      </pc:sldChg>
    </pc:docChg>
  </pc:docChgLst>
  <pc:docChgLst>
    <pc:chgData name="hamza husa" userId="ccaff0efe2200f37" providerId="Windows Live" clId="Web-{B1DB341B-4B83-E51F-9462-D259CF6D02DD}"/>
    <pc:docChg chg="modSld addMainMaster delMainMaster">
      <pc:chgData name="hamza husa" userId="ccaff0efe2200f37" providerId="Windows Live" clId="Web-{B1DB341B-4B83-E51F-9462-D259CF6D02DD}" dt="2024-07-22T17:05:19.275" v="57" actId="1076"/>
      <pc:docMkLst>
        <pc:docMk/>
      </pc:docMkLst>
      <pc:sldChg chg="mod modClrScheme chgLayout">
        <pc:chgData name="hamza husa" userId="ccaff0efe2200f37" providerId="Windows Live" clId="Web-{B1DB341B-4B83-E51F-9462-D259CF6D02DD}" dt="2024-07-22T16:13:49.185" v="33"/>
        <pc:sldMkLst>
          <pc:docMk/>
          <pc:sldMk cId="0" sldId="256"/>
        </pc:sldMkLst>
      </pc:sldChg>
      <pc:sldChg chg="mod modClrScheme chgLayout">
        <pc:chgData name="hamza husa" userId="ccaff0efe2200f37" providerId="Windows Live" clId="Web-{B1DB341B-4B83-E51F-9462-D259CF6D02DD}" dt="2024-07-22T16:13:49.185" v="33"/>
        <pc:sldMkLst>
          <pc:docMk/>
          <pc:sldMk cId="846461124" sldId="269"/>
        </pc:sldMkLst>
      </pc:sldChg>
      <pc:sldChg chg="addSp modSp mod modClrScheme chgLayout">
        <pc:chgData name="hamza husa" userId="ccaff0efe2200f37" providerId="Windows Live" clId="Web-{B1DB341B-4B83-E51F-9462-D259CF6D02DD}" dt="2024-07-22T16:13:49.185" v="33"/>
        <pc:sldMkLst>
          <pc:docMk/>
          <pc:sldMk cId="1794660941" sldId="271"/>
        </pc:sldMkLst>
        <pc:spChg chg="add mod">
          <ac:chgData name="hamza husa" userId="ccaff0efe2200f37" providerId="Windows Live" clId="Web-{B1DB341B-4B83-E51F-9462-D259CF6D02DD}" dt="2024-07-22T16:08:38.696" v="25" actId="14100"/>
          <ac:spMkLst>
            <pc:docMk/>
            <pc:sldMk cId="1794660941" sldId="271"/>
            <ac:spMk id="2" creationId="{352BC7B7-3AC4-CA47-3017-E21F3D3EFCD0}"/>
          </ac:spMkLst>
        </pc:spChg>
        <pc:spChg chg="mod">
          <ac:chgData name="hamza husa" userId="ccaff0efe2200f37" providerId="Windows Live" clId="Web-{B1DB341B-4B83-E51F-9462-D259CF6D02DD}" dt="2024-07-22T16:05:53.341" v="1" actId="1076"/>
          <ac:spMkLst>
            <pc:docMk/>
            <pc:sldMk cId="1794660941" sldId="271"/>
            <ac:spMk id="18" creationId="{00000000-0000-0000-0000-000000000000}"/>
          </ac:spMkLst>
        </pc:spChg>
      </pc:sldChg>
      <pc:sldChg chg="mod setBg modClrScheme chgLayout">
        <pc:chgData name="hamza husa" userId="ccaff0efe2200f37" providerId="Windows Live" clId="Web-{B1DB341B-4B83-E51F-9462-D259CF6D02DD}" dt="2024-07-22T16:14:02.874" v="35"/>
        <pc:sldMkLst>
          <pc:docMk/>
          <pc:sldMk cId="1149079457" sldId="272"/>
        </pc:sldMkLst>
      </pc:sldChg>
      <pc:sldChg chg="addSp delSp modSp mod setBg modClrScheme chgLayout">
        <pc:chgData name="hamza husa" userId="ccaff0efe2200f37" providerId="Windows Live" clId="Web-{B1DB341B-4B83-E51F-9462-D259CF6D02DD}" dt="2024-07-22T17:05:19.275" v="57" actId="1076"/>
        <pc:sldMkLst>
          <pc:docMk/>
          <pc:sldMk cId="1606934321" sldId="273"/>
        </pc:sldMkLst>
        <pc:spChg chg="del">
          <ac:chgData name="hamza husa" userId="ccaff0efe2200f37" providerId="Windows Live" clId="Web-{B1DB341B-4B83-E51F-9462-D259CF6D02DD}" dt="2024-07-22T17:02:16.175" v="43"/>
          <ac:spMkLst>
            <pc:docMk/>
            <pc:sldMk cId="1606934321" sldId="273"/>
            <ac:spMk id="3" creationId="{00000000-0000-0000-0000-000000000000}"/>
          </ac:spMkLst>
        </pc:spChg>
        <pc:spChg chg="del">
          <ac:chgData name="hamza husa" userId="ccaff0efe2200f37" providerId="Windows Live" clId="Web-{B1DB341B-4B83-E51F-9462-D259CF6D02DD}" dt="2024-07-22T17:02:42.785" v="47"/>
          <ac:spMkLst>
            <pc:docMk/>
            <pc:sldMk cId="1606934321" sldId="273"/>
            <ac:spMk id="7" creationId="{00000000-0000-0000-0000-000000000000}"/>
          </ac:spMkLst>
        </pc:spChg>
        <pc:picChg chg="add mod">
          <ac:chgData name="hamza husa" userId="ccaff0efe2200f37" providerId="Windows Live" clId="Web-{B1DB341B-4B83-E51F-9462-D259CF6D02DD}" dt="2024-07-22T17:05:19.275" v="57" actId="1076"/>
          <ac:picMkLst>
            <pc:docMk/>
            <pc:sldMk cId="1606934321" sldId="273"/>
            <ac:picMk id="2" creationId="{8D60A59F-F9DB-10F7-3265-367EFD5680B0}"/>
          </ac:picMkLst>
        </pc:picChg>
        <pc:picChg chg="mod">
          <ac:chgData name="hamza husa" userId="ccaff0efe2200f37" providerId="Windows Live" clId="Web-{B1DB341B-4B83-E51F-9462-D259CF6D02DD}" dt="2024-07-22T17:03:39.475" v="53" actId="1076"/>
          <ac:picMkLst>
            <pc:docMk/>
            <pc:sldMk cId="1606934321" sldId="273"/>
            <ac:picMk id="12" creationId="{00000000-0000-0000-0000-000000000000}"/>
          </ac:picMkLst>
        </pc:picChg>
      </pc:sldChg>
      <pc:sldChg chg="modSp mod modClrScheme chgLayout">
        <pc:chgData name="hamza husa" userId="ccaff0efe2200f37" providerId="Windows Live" clId="Web-{B1DB341B-4B83-E51F-9462-D259CF6D02DD}" dt="2024-07-22T16:13:49.185" v="33"/>
        <pc:sldMkLst>
          <pc:docMk/>
          <pc:sldMk cId="4160400436" sldId="274"/>
        </pc:sldMkLst>
        <pc:spChg chg="mod ord">
          <ac:chgData name="hamza husa" userId="ccaff0efe2200f37" providerId="Windows Live" clId="Web-{B1DB341B-4B83-E51F-9462-D259CF6D02DD}" dt="2024-07-22T16:13:49.185" v="33"/>
          <ac:spMkLst>
            <pc:docMk/>
            <pc:sldMk cId="4160400436" sldId="274"/>
            <ac:spMk id="2" creationId="{00000000-0000-0000-0000-000000000000}"/>
          </ac:spMkLst>
        </pc:spChg>
      </pc:sldChg>
      <pc:sldMasterChg chg="add del addSldLayout delSldLayout">
        <pc:chgData name="hamza husa" userId="ccaff0efe2200f37" providerId="Windows Live" clId="Web-{B1DB341B-4B83-E51F-9462-D259CF6D02DD}" dt="2024-07-22T16:13:49.185" v="33"/>
        <pc:sldMasterMkLst>
          <pc:docMk/>
          <pc:sldMasterMk cId="0" sldId="2147483648"/>
        </pc:sldMasterMkLst>
        <pc:sldLayoutChg chg="add del">
          <pc:chgData name="hamza husa" userId="ccaff0efe2200f37" providerId="Windows Live" clId="Web-{B1DB341B-4B83-E51F-9462-D259CF6D02DD}" dt="2024-07-22T16:13:49.185" v="33"/>
          <pc:sldLayoutMkLst>
            <pc:docMk/>
            <pc:sldMasterMk cId="0" sldId="2147483648"/>
            <pc:sldLayoutMk cId="0" sldId="2147483649"/>
          </pc:sldLayoutMkLst>
        </pc:sldLayoutChg>
        <pc:sldLayoutChg chg="add del">
          <pc:chgData name="hamza husa" userId="ccaff0efe2200f37" providerId="Windows Live" clId="Web-{B1DB341B-4B83-E51F-9462-D259CF6D02DD}" dt="2024-07-22T16:13:49.185" v="33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hamza husa" userId="ccaff0efe2200f37" providerId="Windows Live" clId="Web-{B1DB341B-4B83-E51F-9462-D259CF6D02DD}" dt="2024-07-22T16:13:49.185" v="33"/>
          <pc:sldLayoutMkLst>
            <pc:docMk/>
            <pc:sldMasterMk cId="0" sldId="2147483648"/>
            <pc:sldLayoutMk cId="0" sldId="2147483651"/>
          </pc:sldLayoutMkLst>
        </pc:sldLayoutChg>
        <pc:sldLayoutChg chg="add del">
          <pc:chgData name="hamza husa" userId="ccaff0efe2200f37" providerId="Windows Live" clId="Web-{B1DB341B-4B83-E51F-9462-D259CF6D02DD}" dt="2024-07-22T16:13:49.185" v="33"/>
          <pc:sldLayoutMkLst>
            <pc:docMk/>
            <pc:sldMasterMk cId="0" sldId="2147483648"/>
            <pc:sldLayoutMk cId="0" sldId="2147483652"/>
          </pc:sldLayoutMkLst>
        </pc:sldLayoutChg>
        <pc:sldLayoutChg chg="add del">
          <pc:chgData name="hamza husa" userId="ccaff0efe2200f37" providerId="Windows Live" clId="Web-{B1DB341B-4B83-E51F-9462-D259CF6D02DD}" dt="2024-07-22T16:13:49.185" v="33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hamza husa" userId="ccaff0efe2200f37" providerId="Windows Live" clId="Web-{B1DB341B-4B83-E51F-9462-D259CF6D02DD}" dt="2024-07-22T16:13:49.185" v="33"/>
          <pc:sldLayoutMkLst>
            <pc:docMk/>
            <pc:sldMasterMk cId="0" sldId="2147483648"/>
            <pc:sldLayoutMk cId="0" sldId="2147483654"/>
          </pc:sldLayoutMkLst>
        </pc:sldLayoutChg>
        <pc:sldLayoutChg chg="add del">
          <pc:chgData name="hamza husa" userId="ccaff0efe2200f37" providerId="Windows Live" clId="Web-{B1DB341B-4B83-E51F-9462-D259CF6D02DD}" dt="2024-07-22T16:13:49.185" v="33"/>
          <pc:sldLayoutMkLst>
            <pc:docMk/>
            <pc:sldMasterMk cId="0" sldId="2147483648"/>
            <pc:sldLayoutMk cId="0" sldId="2147483655"/>
          </pc:sldLayoutMkLst>
        </pc:sldLayoutChg>
        <pc:sldLayoutChg chg="add del">
          <pc:chgData name="hamza husa" userId="ccaff0efe2200f37" providerId="Windows Live" clId="Web-{B1DB341B-4B83-E51F-9462-D259CF6D02DD}" dt="2024-07-22T16:13:49.185" v="33"/>
          <pc:sldLayoutMkLst>
            <pc:docMk/>
            <pc:sldMasterMk cId="0" sldId="2147483648"/>
            <pc:sldLayoutMk cId="0" sldId="2147483656"/>
          </pc:sldLayoutMkLst>
        </pc:sldLayoutChg>
        <pc:sldLayoutChg chg="add del">
          <pc:chgData name="hamza husa" userId="ccaff0efe2200f37" providerId="Windows Live" clId="Web-{B1DB341B-4B83-E51F-9462-D259CF6D02DD}" dt="2024-07-22T16:13:49.185" v="33"/>
          <pc:sldLayoutMkLst>
            <pc:docMk/>
            <pc:sldMasterMk cId="0" sldId="2147483648"/>
            <pc:sldLayoutMk cId="0" sldId="2147483657"/>
          </pc:sldLayoutMkLst>
        </pc:sldLayoutChg>
        <pc:sldLayoutChg chg="add del">
          <pc:chgData name="hamza husa" userId="ccaff0efe2200f37" providerId="Windows Live" clId="Web-{B1DB341B-4B83-E51F-9462-D259CF6D02DD}" dt="2024-07-22T16:13:49.185" v="33"/>
          <pc:sldLayoutMkLst>
            <pc:docMk/>
            <pc:sldMasterMk cId="0" sldId="2147483648"/>
            <pc:sldLayoutMk cId="0" sldId="2147483658"/>
          </pc:sldLayoutMkLst>
        </pc:sldLayoutChg>
        <pc:sldLayoutChg chg="add del">
          <pc:chgData name="hamza husa" userId="ccaff0efe2200f37" providerId="Windows Live" clId="Web-{B1DB341B-4B83-E51F-9462-D259CF6D02DD}" dt="2024-07-22T16:13:49.185" v="33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del addSldLayout delSldLayout modSldLayout">
        <pc:chgData name="hamza husa" userId="ccaff0efe2200f37" providerId="Windows Live" clId="Web-{B1DB341B-4B83-E51F-9462-D259CF6D02DD}" dt="2024-07-22T16:13:23.433" v="31"/>
        <pc:sldMasterMkLst>
          <pc:docMk/>
          <pc:sldMasterMk cId="378930290" sldId="2147483660"/>
        </pc:sldMasterMkLst>
        <pc:sldLayoutChg chg="add del mod replId">
          <pc:chgData name="hamza husa" userId="ccaff0efe2200f37" providerId="Windows Live" clId="Web-{B1DB341B-4B83-E51F-9462-D259CF6D02DD}" dt="2024-07-22T16:13:23.433" v="31"/>
          <pc:sldLayoutMkLst>
            <pc:docMk/>
            <pc:sldMasterMk cId="378930290" sldId="2147483660"/>
            <pc:sldLayoutMk cId="3037891187" sldId="2147483661"/>
          </pc:sldLayoutMkLst>
        </pc:sldLayoutChg>
        <pc:sldLayoutChg chg="add del mod replId">
          <pc:chgData name="hamza husa" userId="ccaff0efe2200f37" providerId="Windows Live" clId="Web-{B1DB341B-4B83-E51F-9462-D259CF6D02DD}" dt="2024-07-22T16:13:23.433" v="31"/>
          <pc:sldLayoutMkLst>
            <pc:docMk/>
            <pc:sldMasterMk cId="378930290" sldId="2147483660"/>
            <pc:sldLayoutMk cId="215278697" sldId="2147483662"/>
          </pc:sldLayoutMkLst>
        </pc:sldLayoutChg>
        <pc:sldLayoutChg chg="add del mod replId">
          <pc:chgData name="hamza husa" userId="ccaff0efe2200f37" providerId="Windows Live" clId="Web-{B1DB341B-4B83-E51F-9462-D259CF6D02DD}" dt="2024-07-22T16:13:23.433" v="31"/>
          <pc:sldLayoutMkLst>
            <pc:docMk/>
            <pc:sldMasterMk cId="378930290" sldId="2147483660"/>
            <pc:sldLayoutMk cId="3515871069" sldId="2147483663"/>
          </pc:sldLayoutMkLst>
        </pc:sldLayoutChg>
        <pc:sldLayoutChg chg="add del mod replId">
          <pc:chgData name="hamza husa" userId="ccaff0efe2200f37" providerId="Windows Live" clId="Web-{B1DB341B-4B83-E51F-9462-D259CF6D02DD}" dt="2024-07-22T16:13:23.433" v="31"/>
          <pc:sldLayoutMkLst>
            <pc:docMk/>
            <pc:sldMasterMk cId="378930290" sldId="2147483660"/>
            <pc:sldLayoutMk cId="4096385490" sldId="2147483664"/>
          </pc:sldLayoutMkLst>
        </pc:sldLayoutChg>
        <pc:sldLayoutChg chg="add del mod replId">
          <pc:chgData name="hamza husa" userId="ccaff0efe2200f37" providerId="Windows Live" clId="Web-{B1DB341B-4B83-E51F-9462-D259CF6D02DD}" dt="2024-07-22T16:13:23.433" v="31"/>
          <pc:sldLayoutMkLst>
            <pc:docMk/>
            <pc:sldMasterMk cId="378930290" sldId="2147483660"/>
            <pc:sldLayoutMk cId="1063816505" sldId="2147483665"/>
          </pc:sldLayoutMkLst>
        </pc:sldLayoutChg>
        <pc:sldLayoutChg chg="add del mod replId">
          <pc:chgData name="hamza husa" userId="ccaff0efe2200f37" providerId="Windows Live" clId="Web-{B1DB341B-4B83-E51F-9462-D259CF6D02DD}" dt="2024-07-22T16:13:23.433" v="31"/>
          <pc:sldLayoutMkLst>
            <pc:docMk/>
            <pc:sldMasterMk cId="378930290" sldId="2147483660"/>
            <pc:sldLayoutMk cId="3980606979" sldId="2147483666"/>
          </pc:sldLayoutMkLst>
        </pc:sldLayoutChg>
        <pc:sldLayoutChg chg="add del mod replId">
          <pc:chgData name="hamza husa" userId="ccaff0efe2200f37" providerId="Windows Live" clId="Web-{B1DB341B-4B83-E51F-9462-D259CF6D02DD}" dt="2024-07-22T16:13:23.433" v="31"/>
          <pc:sldLayoutMkLst>
            <pc:docMk/>
            <pc:sldMasterMk cId="378930290" sldId="2147483660"/>
            <pc:sldLayoutMk cId="1687792713" sldId="2147483667"/>
          </pc:sldLayoutMkLst>
        </pc:sldLayoutChg>
        <pc:sldLayoutChg chg="add del mod replId">
          <pc:chgData name="hamza husa" userId="ccaff0efe2200f37" providerId="Windows Live" clId="Web-{B1DB341B-4B83-E51F-9462-D259CF6D02DD}" dt="2024-07-22T16:13:23.433" v="31"/>
          <pc:sldLayoutMkLst>
            <pc:docMk/>
            <pc:sldMasterMk cId="378930290" sldId="2147483660"/>
            <pc:sldLayoutMk cId="369694327" sldId="2147483668"/>
          </pc:sldLayoutMkLst>
        </pc:sldLayoutChg>
        <pc:sldLayoutChg chg="add del mod replId">
          <pc:chgData name="hamza husa" userId="ccaff0efe2200f37" providerId="Windows Live" clId="Web-{B1DB341B-4B83-E51F-9462-D259CF6D02DD}" dt="2024-07-22T16:13:23.433" v="31"/>
          <pc:sldLayoutMkLst>
            <pc:docMk/>
            <pc:sldMasterMk cId="378930290" sldId="2147483660"/>
            <pc:sldLayoutMk cId="1583503643" sldId="2147483669"/>
          </pc:sldLayoutMkLst>
        </pc:sldLayoutChg>
        <pc:sldLayoutChg chg="add del mod replId">
          <pc:chgData name="hamza husa" userId="ccaff0efe2200f37" providerId="Windows Live" clId="Web-{B1DB341B-4B83-E51F-9462-D259CF6D02DD}" dt="2024-07-22T16:13:23.433" v="31"/>
          <pc:sldLayoutMkLst>
            <pc:docMk/>
            <pc:sldMasterMk cId="378930290" sldId="2147483660"/>
            <pc:sldLayoutMk cId="3908979932" sldId="2147483670"/>
          </pc:sldLayoutMkLst>
        </pc:sldLayoutChg>
        <pc:sldLayoutChg chg="add del mod replId">
          <pc:chgData name="hamza husa" userId="ccaff0efe2200f37" providerId="Windows Live" clId="Web-{B1DB341B-4B83-E51F-9462-D259CF6D02DD}" dt="2024-07-22T16:13:23.433" v="31"/>
          <pc:sldLayoutMkLst>
            <pc:docMk/>
            <pc:sldMasterMk cId="378930290" sldId="2147483660"/>
            <pc:sldLayoutMk cId="1845582006" sldId="2147483671"/>
          </pc:sldLayoutMkLst>
        </pc:sldLayoutChg>
      </pc:sldMasterChg>
      <pc:sldMasterChg chg="add del addSldLayout delSldLayout modSldLayout">
        <pc:chgData name="hamza husa" userId="ccaff0efe2200f37" providerId="Windows Live" clId="Web-{B1DB341B-4B83-E51F-9462-D259CF6D02DD}" dt="2024-07-22T16:12:50.900" v="27"/>
        <pc:sldMasterMkLst>
          <pc:docMk/>
          <pc:sldMasterMk cId="866935632" sldId="2147483660"/>
        </pc:sldMasterMkLst>
        <pc:sldLayoutChg chg="add del mod replId">
          <pc:chgData name="hamza husa" userId="ccaff0efe2200f37" providerId="Windows Live" clId="Web-{B1DB341B-4B83-E51F-9462-D259CF6D02DD}" dt="2024-07-22T16:12:50.900" v="27"/>
          <pc:sldLayoutMkLst>
            <pc:docMk/>
            <pc:sldMasterMk cId="866935632" sldId="2147483660"/>
            <pc:sldLayoutMk cId="126377745" sldId="2147483661"/>
          </pc:sldLayoutMkLst>
        </pc:sldLayoutChg>
        <pc:sldLayoutChg chg="add del mod replId">
          <pc:chgData name="hamza husa" userId="ccaff0efe2200f37" providerId="Windows Live" clId="Web-{B1DB341B-4B83-E51F-9462-D259CF6D02DD}" dt="2024-07-22T16:12:50.900" v="27"/>
          <pc:sldLayoutMkLst>
            <pc:docMk/>
            <pc:sldMasterMk cId="866935632" sldId="2147483660"/>
            <pc:sldLayoutMk cId="3317350194" sldId="2147483662"/>
          </pc:sldLayoutMkLst>
        </pc:sldLayoutChg>
        <pc:sldLayoutChg chg="add del mod replId">
          <pc:chgData name="hamza husa" userId="ccaff0efe2200f37" providerId="Windows Live" clId="Web-{B1DB341B-4B83-E51F-9462-D259CF6D02DD}" dt="2024-07-22T16:12:50.900" v="27"/>
          <pc:sldLayoutMkLst>
            <pc:docMk/>
            <pc:sldMasterMk cId="866935632" sldId="2147483660"/>
            <pc:sldLayoutMk cId="2938800237" sldId="2147483663"/>
          </pc:sldLayoutMkLst>
        </pc:sldLayoutChg>
        <pc:sldLayoutChg chg="add del mod replId">
          <pc:chgData name="hamza husa" userId="ccaff0efe2200f37" providerId="Windows Live" clId="Web-{B1DB341B-4B83-E51F-9462-D259CF6D02DD}" dt="2024-07-22T16:12:50.900" v="27"/>
          <pc:sldLayoutMkLst>
            <pc:docMk/>
            <pc:sldMasterMk cId="866935632" sldId="2147483660"/>
            <pc:sldLayoutMk cId="802176729" sldId="2147483664"/>
          </pc:sldLayoutMkLst>
        </pc:sldLayoutChg>
        <pc:sldLayoutChg chg="add del mod replId">
          <pc:chgData name="hamza husa" userId="ccaff0efe2200f37" providerId="Windows Live" clId="Web-{B1DB341B-4B83-E51F-9462-D259CF6D02DD}" dt="2024-07-22T16:12:50.900" v="27"/>
          <pc:sldLayoutMkLst>
            <pc:docMk/>
            <pc:sldMasterMk cId="866935632" sldId="2147483660"/>
            <pc:sldLayoutMk cId="666858616" sldId="2147483665"/>
          </pc:sldLayoutMkLst>
        </pc:sldLayoutChg>
        <pc:sldLayoutChg chg="add del mod replId">
          <pc:chgData name="hamza husa" userId="ccaff0efe2200f37" providerId="Windows Live" clId="Web-{B1DB341B-4B83-E51F-9462-D259CF6D02DD}" dt="2024-07-22T16:12:50.900" v="27"/>
          <pc:sldLayoutMkLst>
            <pc:docMk/>
            <pc:sldMasterMk cId="866935632" sldId="2147483660"/>
            <pc:sldLayoutMk cId="742171934" sldId="2147483666"/>
          </pc:sldLayoutMkLst>
        </pc:sldLayoutChg>
        <pc:sldLayoutChg chg="add del mod replId">
          <pc:chgData name="hamza husa" userId="ccaff0efe2200f37" providerId="Windows Live" clId="Web-{B1DB341B-4B83-E51F-9462-D259CF6D02DD}" dt="2024-07-22T16:12:50.900" v="27"/>
          <pc:sldLayoutMkLst>
            <pc:docMk/>
            <pc:sldMasterMk cId="866935632" sldId="2147483660"/>
            <pc:sldLayoutMk cId="516002918" sldId="2147483667"/>
          </pc:sldLayoutMkLst>
        </pc:sldLayoutChg>
        <pc:sldLayoutChg chg="add del mod replId">
          <pc:chgData name="hamza husa" userId="ccaff0efe2200f37" providerId="Windows Live" clId="Web-{B1DB341B-4B83-E51F-9462-D259CF6D02DD}" dt="2024-07-22T16:12:50.900" v="27"/>
          <pc:sldLayoutMkLst>
            <pc:docMk/>
            <pc:sldMasterMk cId="866935632" sldId="2147483660"/>
            <pc:sldLayoutMk cId="2308984436" sldId="2147483668"/>
          </pc:sldLayoutMkLst>
        </pc:sldLayoutChg>
        <pc:sldLayoutChg chg="add del mod replId">
          <pc:chgData name="hamza husa" userId="ccaff0efe2200f37" providerId="Windows Live" clId="Web-{B1DB341B-4B83-E51F-9462-D259CF6D02DD}" dt="2024-07-22T16:12:50.900" v="27"/>
          <pc:sldLayoutMkLst>
            <pc:docMk/>
            <pc:sldMasterMk cId="866935632" sldId="2147483660"/>
            <pc:sldLayoutMk cId="426322925" sldId="2147483669"/>
          </pc:sldLayoutMkLst>
        </pc:sldLayoutChg>
        <pc:sldLayoutChg chg="add del mod replId">
          <pc:chgData name="hamza husa" userId="ccaff0efe2200f37" providerId="Windows Live" clId="Web-{B1DB341B-4B83-E51F-9462-D259CF6D02DD}" dt="2024-07-22T16:12:50.900" v="27"/>
          <pc:sldLayoutMkLst>
            <pc:docMk/>
            <pc:sldMasterMk cId="866935632" sldId="2147483660"/>
            <pc:sldLayoutMk cId="656063684" sldId="2147483670"/>
          </pc:sldLayoutMkLst>
        </pc:sldLayoutChg>
        <pc:sldLayoutChg chg="add del mod replId">
          <pc:chgData name="hamza husa" userId="ccaff0efe2200f37" providerId="Windows Live" clId="Web-{B1DB341B-4B83-E51F-9462-D259CF6D02DD}" dt="2024-07-22T16:12:50.900" v="27"/>
          <pc:sldLayoutMkLst>
            <pc:docMk/>
            <pc:sldMasterMk cId="866935632" sldId="2147483660"/>
            <pc:sldLayoutMk cId="1307162916" sldId="2147483671"/>
          </pc:sldLayoutMkLst>
        </pc:sldLayoutChg>
      </pc:sldMasterChg>
      <pc:sldMasterChg chg="add del addSldLayout delSldLayout modSldLayout">
        <pc:chgData name="hamza husa" userId="ccaff0efe2200f37" providerId="Windows Live" clId="Web-{B1DB341B-4B83-E51F-9462-D259CF6D02DD}" dt="2024-07-22T16:13:49.185" v="33"/>
        <pc:sldMasterMkLst>
          <pc:docMk/>
          <pc:sldMasterMk cId="1574248546" sldId="2147483660"/>
        </pc:sldMasterMkLst>
        <pc:sldLayoutChg chg="add del mod replId">
          <pc:chgData name="hamza husa" userId="ccaff0efe2200f37" providerId="Windows Live" clId="Web-{B1DB341B-4B83-E51F-9462-D259CF6D02DD}" dt="2024-07-22T16:13:49.185" v="33"/>
          <pc:sldLayoutMkLst>
            <pc:docMk/>
            <pc:sldMasterMk cId="1574248546" sldId="2147483660"/>
            <pc:sldLayoutMk cId="2996560134" sldId="2147483661"/>
          </pc:sldLayoutMkLst>
        </pc:sldLayoutChg>
        <pc:sldLayoutChg chg="add del mod replId">
          <pc:chgData name="hamza husa" userId="ccaff0efe2200f37" providerId="Windows Live" clId="Web-{B1DB341B-4B83-E51F-9462-D259CF6D02DD}" dt="2024-07-22T16:13:49.185" v="33"/>
          <pc:sldLayoutMkLst>
            <pc:docMk/>
            <pc:sldMasterMk cId="1574248546" sldId="2147483660"/>
            <pc:sldLayoutMk cId="3150782162" sldId="2147483662"/>
          </pc:sldLayoutMkLst>
        </pc:sldLayoutChg>
        <pc:sldLayoutChg chg="add del mod replId">
          <pc:chgData name="hamza husa" userId="ccaff0efe2200f37" providerId="Windows Live" clId="Web-{B1DB341B-4B83-E51F-9462-D259CF6D02DD}" dt="2024-07-22T16:13:49.185" v="33"/>
          <pc:sldLayoutMkLst>
            <pc:docMk/>
            <pc:sldMasterMk cId="1574248546" sldId="2147483660"/>
            <pc:sldLayoutMk cId="3134058816" sldId="2147483663"/>
          </pc:sldLayoutMkLst>
        </pc:sldLayoutChg>
        <pc:sldLayoutChg chg="add del mod replId">
          <pc:chgData name="hamza husa" userId="ccaff0efe2200f37" providerId="Windows Live" clId="Web-{B1DB341B-4B83-E51F-9462-D259CF6D02DD}" dt="2024-07-22T16:13:49.185" v="33"/>
          <pc:sldLayoutMkLst>
            <pc:docMk/>
            <pc:sldMasterMk cId="1574248546" sldId="2147483660"/>
            <pc:sldLayoutMk cId="1690685664" sldId="2147483664"/>
          </pc:sldLayoutMkLst>
        </pc:sldLayoutChg>
        <pc:sldLayoutChg chg="add del mod replId">
          <pc:chgData name="hamza husa" userId="ccaff0efe2200f37" providerId="Windows Live" clId="Web-{B1DB341B-4B83-E51F-9462-D259CF6D02DD}" dt="2024-07-22T16:13:49.185" v="33"/>
          <pc:sldLayoutMkLst>
            <pc:docMk/>
            <pc:sldMasterMk cId="1574248546" sldId="2147483660"/>
            <pc:sldLayoutMk cId="2943415431" sldId="2147483665"/>
          </pc:sldLayoutMkLst>
        </pc:sldLayoutChg>
        <pc:sldLayoutChg chg="add del mod replId">
          <pc:chgData name="hamza husa" userId="ccaff0efe2200f37" providerId="Windows Live" clId="Web-{B1DB341B-4B83-E51F-9462-D259CF6D02DD}" dt="2024-07-22T16:13:49.185" v="33"/>
          <pc:sldLayoutMkLst>
            <pc:docMk/>
            <pc:sldMasterMk cId="1574248546" sldId="2147483660"/>
            <pc:sldLayoutMk cId="3467518456" sldId="2147483666"/>
          </pc:sldLayoutMkLst>
        </pc:sldLayoutChg>
        <pc:sldLayoutChg chg="add del mod replId">
          <pc:chgData name="hamza husa" userId="ccaff0efe2200f37" providerId="Windows Live" clId="Web-{B1DB341B-4B83-E51F-9462-D259CF6D02DD}" dt="2024-07-22T16:13:49.185" v="33"/>
          <pc:sldLayoutMkLst>
            <pc:docMk/>
            <pc:sldMasterMk cId="1574248546" sldId="2147483660"/>
            <pc:sldLayoutMk cId="385606009" sldId="2147483667"/>
          </pc:sldLayoutMkLst>
        </pc:sldLayoutChg>
        <pc:sldLayoutChg chg="add del mod replId">
          <pc:chgData name="hamza husa" userId="ccaff0efe2200f37" providerId="Windows Live" clId="Web-{B1DB341B-4B83-E51F-9462-D259CF6D02DD}" dt="2024-07-22T16:13:49.185" v="33"/>
          <pc:sldLayoutMkLst>
            <pc:docMk/>
            <pc:sldMasterMk cId="1574248546" sldId="2147483660"/>
            <pc:sldLayoutMk cId="3726417638" sldId="2147483668"/>
          </pc:sldLayoutMkLst>
        </pc:sldLayoutChg>
        <pc:sldLayoutChg chg="add del mod replId">
          <pc:chgData name="hamza husa" userId="ccaff0efe2200f37" providerId="Windows Live" clId="Web-{B1DB341B-4B83-E51F-9462-D259CF6D02DD}" dt="2024-07-22T16:13:49.185" v="33"/>
          <pc:sldLayoutMkLst>
            <pc:docMk/>
            <pc:sldMasterMk cId="1574248546" sldId="2147483660"/>
            <pc:sldLayoutMk cId="2155896053" sldId="2147483669"/>
          </pc:sldLayoutMkLst>
        </pc:sldLayoutChg>
        <pc:sldLayoutChg chg="add del mod replId">
          <pc:chgData name="hamza husa" userId="ccaff0efe2200f37" providerId="Windows Live" clId="Web-{B1DB341B-4B83-E51F-9462-D259CF6D02DD}" dt="2024-07-22T16:13:49.185" v="33"/>
          <pc:sldLayoutMkLst>
            <pc:docMk/>
            <pc:sldMasterMk cId="1574248546" sldId="2147483660"/>
            <pc:sldLayoutMk cId="1278625636" sldId="2147483670"/>
          </pc:sldLayoutMkLst>
        </pc:sldLayoutChg>
        <pc:sldLayoutChg chg="add del mod replId">
          <pc:chgData name="hamza husa" userId="ccaff0efe2200f37" providerId="Windows Live" clId="Web-{B1DB341B-4B83-E51F-9462-D259CF6D02DD}" dt="2024-07-22T16:13:49.185" v="33"/>
          <pc:sldLayoutMkLst>
            <pc:docMk/>
            <pc:sldMasterMk cId="1574248546" sldId="2147483660"/>
            <pc:sldLayoutMk cId="1158799795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1. INTRODUCTION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8608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52194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01528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0847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5064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motor/index.html" TargetMode="External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 rot="10800000" flipV="1">
            <a:off x="10059336" y="2291915"/>
            <a:ext cx="8647400" cy="54957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9600" b="1" dirty="0">
                <a:solidFill>
                  <a:schemeClr val="bg1"/>
                </a:solidFill>
                <a:latin typeface="Arial Bold"/>
              </a:rPr>
              <a:t>Motor</a:t>
            </a:r>
            <a:r>
              <a:rPr lang="en-US" sz="2400" b="1" dirty="0">
                <a:solidFill>
                  <a:schemeClr val="bg1"/>
                </a:solidFill>
                <a:latin typeface="Arial Bold"/>
              </a:rPr>
              <a:t> </a:t>
            </a:r>
            <a:r>
              <a:rPr lang="en-US" sz="9600" b="1" dirty="0">
                <a:solidFill>
                  <a:srgbClr val="FF0000"/>
                </a:solidFill>
                <a:latin typeface="Arial Bold"/>
              </a:rPr>
              <a:t>Wassit</a:t>
            </a:r>
            <a:endParaRPr lang="en-US" sz="9600" b="1" dirty="0">
              <a:solidFill>
                <a:srgbClr val="FF0000"/>
              </a:solidFill>
              <a:latin typeface="Arial Bold"/>
              <a:cs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118566" y="9113807"/>
            <a:ext cx="3030602" cy="583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Arial Bold"/>
              </a:rPr>
              <a:t>2023 – 2024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815" y="3605924"/>
            <a:ext cx="5251466" cy="921592"/>
            <a:chOff x="8995683" y="4858779"/>
            <a:chExt cx="4312537" cy="1101958"/>
          </a:xfrm>
        </p:grpSpPr>
        <p:sp>
          <p:nvSpPr>
            <p:cNvPr id="13" name="Freeform 13"/>
            <p:cNvSpPr/>
            <p:nvPr/>
          </p:nvSpPr>
          <p:spPr>
            <a:xfrm>
              <a:off x="8995683" y="4858779"/>
              <a:ext cx="4312537" cy="1101958"/>
            </a:xfrm>
            <a:prstGeom prst="hexagon">
              <a:avLst/>
            </a:prstGeom>
            <a:solidFill>
              <a:schemeClr val="bg1"/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774404" y="5290895"/>
              <a:ext cx="2974295" cy="4909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55"/>
                </a:lnSpc>
              </a:pPr>
              <a:r>
                <a:rPr lang="en-US" sz="3200" dirty="0">
                  <a:latin typeface="Arial Bold"/>
                </a:rPr>
                <a:t>Hemza</a:t>
              </a:r>
              <a:r>
                <a:rPr lang="en-US" sz="3200" dirty="0">
                  <a:solidFill>
                    <a:srgbClr val="FF0000"/>
                  </a:solidFill>
                  <a:latin typeface="Arial Bold"/>
                </a:rPr>
                <a:t> </a:t>
              </a:r>
              <a:r>
                <a:rPr lang="en-US" sz="3200" dirty="0">
                  <a:latin typeface="Arial Bold"/>
                </a:rPr>
                <a:t>E</a:t>
              </a:r>
              <a:r>
                <a:rPr lang="en-US" sz="3200" dirty="0">
                  <a:solidFill>
                    <a:srgbClr val="FF0000"/>
                  </a:solidFill>
                  <a:latin typeface="Arial Bold"/>
                </a:rPr>
                <a:t>l bouhali</a:t>
              </a:r>
            </a:p>
          </p:txBody>
        </p:sp>
      </p:grpSp>
      <p:sp>
        <p:nvSpPr>
          <p:cNvPr id="18" name="TextBox 9"/>
          <p:cNvSpPr txBox="1"/>
          <p:nvPr/>
        </p:nvSpPr>
        <p:spPr>
          <a:xfrm>
            <a:off x="170520" y="9117032"/>
            <a:ext cx="6082618" cy="583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rial Bold"/>
              </a:rPr>
              <a:t>Front-End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0" y="342900"/>
            <a:ext cx="3182280" cy="11711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9050000" y="8039100"/>
            <a:ext cx="429677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37"/>
              </a:lnSpc>
            </a:pPr>
            <a:endParaRPr lang="en-US" sz="2364" dirty="0">
              <a:solidFill>
                <a:srgbClr val="FFFFFF"/>
              </a:solidFill>
              <a:latin typeface="Arial Bold"/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-1385277" y="1090209"/>
            <a:ext cx="13440345" cy="7733434"/>
            <a:chOff x="-1385277" y="1090209"/>
            <a:chExt cx="13440345" cy="7733434"/>
          </a:xfrm>
        </p:grpSpPr>
        <p:sp>
          <p:nvSpPr>
            <p:cNvPr id="11" name="Rectangle 10"/>
            <p:cNvSpPr/>
            <p:nvPr/>
          </p:nvSpPr>
          <p:spPr>
            <a:xfrm rot="19201596">
              <a:off x="-1385277" y="1090209"/>
              <a:ext cx="13440345" cy="77334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47801" y="3467101"/>
              <a:ext cx="5589377" cy="101566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ndalus"/>
                  <a:cs typeface="Andalus"/>
                </a:rPr>
                <a:t>Motor</a:t>
              </a:r>
              <a:r>
                <a:rPr lang="en-US" sz="6000" b="1" dirty="0">
                  <a:solidFill>
                    <a:srgbClr val="C00000"/>
                  </a:solidFill>
                  <a:latin typeface="Arial Bold"/>
                </a:rPr>
                <a:t>Wassit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8600" y="5143500"/>
              <a:ext cx="8615896" cy="206210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3200" b="1" dirty="0" err="1">
                  <a:solidFill>
                    <a:schemeClr val="bg1"/>
                  </a:solidFill>
                </a:rPr>
                <a:t>Motorwassit</a:t>
              </a:r>
              <a:r>
                <a:rPr lang="en-US" sz="3200" b="1" dirty="0">
                  <a:solidFill>
                    <a:schemeClr val="bg1"/>
                  </a:solidFill>
                </a:rPr>
                <a:t> it’s a web site work as intermediary</a:t>
              </a:r>
              <a:endParaRPr lang="en-US" sz="3200" b="1" dirty="0">
                <a:solidFill>
                  <a:schemeClr val="bg1"/>
                </a:solidFill>
                <a:cs typeface="Calibri"/>
              </a:endParaRPr>
            </a:p>
            <a:p>
              <a:r>
                <a:rPr lang="en-US" sz="3200" b="1" dirty="0">
                  <a:solidFill>
                    <a:schemeClr val="bg1"/>
                  </a:solidFill>
                </a:rPr>
                <a:t>Between buyer and seller and at </a:t>
              </a:r>
              <a:r>
                <a:rPr lang="en-US" sz="3200" b="1" dirty="0" err="1">
                  <a:solidFill>
                    <a:schemeClr val="bg1"/>
                  </a:solidFill>
                </a:rPr>
                <a:t>motorwassit</a:t>
              </a:r>
              <a:r>
                <a:rPr lang="en-US" sz="3200" b="1" dirty="0">
                  <a:solidFill>
                    <a:schemeClr val="bg1"/>
                  </a:solidFill>
                </a:rPr>
                <a:t> you can find all type of motorcycle &amp; parts &amp; Blog </a:t>
              </a:r>
              <a:endParaRPr lang="en-US" sz="3200" b="1" dirty="0">
                <a:solidFill>
                  <a:schemeClr val="bg1"/>
                </a:solidFill>
                <a:cs typeface="Calibri"/>
              </a:endParaRPr>
            </a:p>
            <a:p>
              <a:r>
                <a:rPr lang="en-US" sz="3200" b="1" dirty="0">
                  <a:solidFill>
                    <a:schemeClr val="bg1"/>
                  </a:solidFill>
                </a:rPr>
                <a:t>Also solution of some motor problem</a:t>
              </a:r>
              <a:endParaRPr lang="en-US" sz="3200" b="1" dirty="0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9121479" y="-3692681"/>
            <a:ext cx="9928522" cy="16652264"/>
            <a:chOff x="11563515" y="-4153803"/>
            <a:chExt cx="6680283" cy="16652264"/>
          </a:xfrm>
          <a:blipFill dpi="0" rotWithShape="1">
            <a:blip r:embed="rId3"/>
            <a:srcRect/>
            <a:stretch>
              <a:fillRect l="9000" t="23000" r="12000" b="17000"/>
            </a:stretch>
          </a:blipFill>
        </p:grpSpPr>
        <p:sp>
          <p:nvSpPr>
            <p:cNvPr id="9" name="Rectangle 8"/>
            <p:cNvSpPr/>
            <p:nvPr/>
          </p:nvSpPr>
          <p:spPr>
            <a:xfrm rot="18791321">
              <a:off x="8492628" y="-1082916"/>
              <a:ext cx="9604515" cy="3462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 rot="18791321">
              <a:off x="9698711" y="2764433"/>
              <a:ext cx="9604515" cy="3462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 rot="18791321">
              <a:off x="11710169" y="5964833"/>
              <a:ext cx="9604515" cy="3462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38" y="95249"/>
            <a:ext cx="2756101" cy="10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61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ogo.js – JavaScript has a (semi-)officia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75" y="8452491"/>
            <a:ext cx="1118709" cy="111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Draw a Person Face - Easy Drawing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10" y="5439281"/>
            <a:ext cx="2040703" cy="204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5244591" y="917111"/>
            <a:ext cx="932281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r" rtl="1">
              <a:lnSpc>
                <a:spcPts val="2837"/>
              </a:lnSpc>
            </a:pPr>
            <a:r>
              <a:rPr lang="en-US" sz="2364" dirty="0">
                <a:solidFill>
                  <a:srgbClr val="FFFFFF"/>
                </a:solidFill>
                <a:latin typeface="Arial Bold"/>
              </a:rPr>
              <a:t>&lt;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Arial Bold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43015" y="123246"/>
            <a:ext cx="225846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29"/>
              </a:lnSpc>
            </a:pPr>
            <a:r>
              <a:rPr lang="en-US" sz="4000" b="1" dirty="0">
                <a:solidFill>
                  <a:srgbClr val="002060"/>
                </a:solidFill>
                <a:latin typeface="Arial Bold"/>
              </a:rPr>
              <a:t>Vs code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" y="645065"/>
            <a:ext cx="1219200" cy="1219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5727" y="123246"/>
            <a:ext cx="4837673" cy="26012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37777" y="3086100"/>
            <a:ext cx="4053024" cy="64940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Arial Bold"/>
              </a:rPr>
              <a:t>1- html: </a:t>
            </a:r>
            <a:r>
              <a:rPr lang="en-US" sz="3200" b="1" dirty="0">
                <a:solidFill>
                  <a:schemeClr val="bg1"/>
                </a:solidFill>
                <a:latin typeface="Arial Bold"/>
              </a:rPr>
              <a:t>L</a:t>
            </a:r>
            <a:r>
              <a:rPr lang="en-US" sz="3200" b="1" dirty="0">
                <a:solidFill>
                  <a:schemeClr val="bg1"/>
                </a:solidFill>
              </a:rPr>
              <a:t>anguage used to describe the structure of web pages</a:t>
            </a:r>
            <a:endParaRPr lang="en-US" sz="3200" b="1" dirty="0">
              <a:solidFill>
                <a:schemeClr val="bg1"/>
              </a:solidFill>
              <a:latin typeface="Arial Bold"/>
            </a:endParaRPr>
          </a:p>
          <a:p>
            <a:endParaRPr lang="en-US" sz="3200" b="1" dirty="0">
              <a:solidFill>
                <a:srgbClr val="7030A0"/>
              </a:solidFill>
              <a:latin typeface="Arial Bold"/>
            </a:endParaRPr>
          </a:p>
          <a:p>
            <a:endParaRPr lang="en-US" sz="3200" b="1" dirty="0">
              <a:solidFill>
                <a:srgbClr val="FF0000"/>
              </a:solidFill>
              <a:latin typeface="Arial Bold"/>
              <a:cs typeface="Arial Bold"/>
            </a:endParaRPr>
          </a:p>
          <a:p>
            <a:r>
              <a:rPr lang="en-US" sz="3200" b="1" dirty="0">
                <a:solidFill>
                  <a:srgbClr val="002060"/>
                </a:solidFill>
                <a:latin typeface="Arial Bold"/>
              </a:rPr>
              <a:t>2-css: </a:t>
            </a:r>
            <a:r>
              <a:rPr lang="en-US" sz="3200" b="1" dirty="0">
                <a:solidFill>
                  <a:schemeClr val="bg1"/>
                </a:solidFill>
              </a:rPr>
              <a:t>while CSS specifies styles such as colors and layouts. </a:t>
            </a:r>
            <a:endParaRPr lang="en-US" sz="3200" b="1">
              <a:solidFill>
                <a:schemeClr val="bg1"/>
              </a:solidFill>
              <a:latin typeface="Calibri"/>
              <a:cs typeface="Calibri"/>
            </a:endParaRPr>
          </a:p>
          <a:p>
            <a:endParaRPr lang="en-US" sz="3200" b="1" dirty="0">
              <a:solidFill>
                <a:srgbClr val="7030A0"/>
              </a:solidFill>
              <a:latin typeface="Arial Bold"/>
            </a:endParaRPr>
          </a:p>
          <a:p>
            <a:endParaRPr lang="en-US" sz="3200" b="1" dirty="0">
              <a:solidFill>
                <a:srgbClr val="7030A0"/>
              </a:solidFill>
              <a:latin typeface="Arial Bold"/>
            </a:endParaRPr>
          </a:p>
          <a:p>
            <a:endParaRPr lang="en-US" sz="3200" b="1" dirty="0">
              <a:solidFill>
                <a:srgbClr val="7030A0"/>
              </a:solidFill>
              <a:latin typeface="Arial Bold"/>
            </a:endParaRPr>
          </a:p>
          <a:p>
            <a:endParaRPr lang="en-US" sz="3200" b="1" dirty="0">
              <a:solidFill>
                <a:srgbClr val="7030A0"/>
              </a:solidFill>
              <a:latin typeface="Arial Bold"/>
            </a:endParaRPr>
          </a:p>
          <a:p>
            <a:r>
              <a:rPr lang="en-US" sz="3200" b="1" dirty="0">
                <a:solidFill>
                  <a:srgbClr val="7030A0"/>
                </a:solidFill>
                <a:latin typeface="Arial Bold"/>
              </a:rPr>
              <a:t>                                            </a:t>
            </a:r>
            <a:endParaRPr lang="fr-FR" sz="3200" dirty="0"/>
          </a:p>
        </p:txBody>
      </p:sp>
      <p:pic>
        <p:nvPicPr>
          <p:cNvPr id="1034" name="Picture 10" descr="real skeleton - Google Search | Human skeleton, Human skeleton anatomy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50" y="2907195"/>
            <a:ext cx="1602681" cy="24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673512" y="8457260"/>
            <a:ext cx="9299288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rial Bold"/>
              </a:rPr>
              <a:t>3-java-script (JS):</a:t>
            </a:r>
            <a:r>
              <a:rPr lang="en-US" sz="3600" b="1" dirty="0">
                <a:solidFill>
                  <a:schemeClr val="bg1"/>
                </a:solidFill>
                <a:latin typeface="Arial Bold"/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is a programming language used to make web pages interactive</a:t>
            </a:r>
            <a:endParaRPr lang="fr-FR" sz="3600" b="1" dirty="0">
              <a:solidFill>
                <a:schemeClr val="bg1"/>
              </a:solidFill>
            </a:endParaRPr>
          </a:p>
        </p:txBody>
      </p:sp>
      <p:pic>
        <p:nvPicPr>
          <p:cNvPr id="1038" name="Picture 14" descr="Human-Brain-Memories-Neurons - Medically Speak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791" y="8455892"/>
            <a:ext cx="2509562" cy="16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ML 5 Logo – PNG e Vetor – Download de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66" y="3093112"/>
            <a:ext cx="1213149" cy="167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5141" y="227216"/>
            <a:ext cx="6705601" cy="325700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7160" y="3930600"/>
            <a:ext cx="7793480" cy="3969918"/>
          </a:xfrm>
          <a:prstGeom prst="rect">
            <a:avLst/>
          </a:prstGeom>
        </p:spPr>
      </p:pic>
      <p:pic>
        <p:nvPicPr>
          <p:cNvPr id="12" name="Picture 11" descr="Résultat d’images pour css logo ppt">
            <a:extLst>
              <a:ext uri="{FF2B5EF4-FFF2-40B4-BE49-F238E27FC236}">
                <a16:creationId xmlns="" xmlns:a16="http://schemas.microsoft.com/office/drawing/2014/main" id="{08DBF799-154E-15F8-6948-67CF198F20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732" y="5429250"/>
            <a:ext cx="1504950" cy="171450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="" xmlns:a16="http://schemas.microsoft.com/office/drawing/2014/main" id="{C790D1B0-7432-B3EC-9F39-7E7502EF4BD4}"/>
              </a:ext>
            </a:extLst>
          </p:cNvPr>
          <p:cNvSpPr/>
          <p:nvPr/>
        </p:nvSpPr>
        <p:spPr>
          <a:xfrm>
            <a:off x="632448" y="1846709"/>
            <a:ext cx="539150" cy="1186131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="" xmlns:a16="http://schemas.microsoft.com/office/drawing/2014/main" id="{018F8CEA-9F6B-957A-F6F2-C6D71973C61C}"/>
              </a:ext>
            </a:extLst>
          </p:cNvPr>
          <p:cNvSpPr/>
          <p:nvPr/>
        </p:nvSpPr>
        <p:spPr>
          <a:xfrm rot="-5400000">
            <a:off x="2120504" y="488049"/>
            <a:ext cx="560716" cy="1595885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="" xmlns:a16="http://schemas.microsoft.com/office/drawing/2014/main" id="{3C2875BD-B591-D7F9-7E79-5E826EBC1807}"/>
              </a:ext>
            </a:extLst>
          </p:cNvPr>
          <p:cNvSpPr/>
          <p:nvPr/>
        </p:nvSpPr>
        <p:spPr>
          <a:xfrm rot="-5400000">
            <a:off x="8773626" y="283172"/>
            <a:ext cx="668546" cy="1984073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Left 19">
            <a:extLst>
              <a:ext uri="{FF2B5EF4-FFF2-40B4-BE49-F238E27FC236}">
                <a16:creationId xmlns="" xmlns:a16="http://schemas.microsoft.com/office/drawing/2014/main" id="{F2C5A328-ADC9-3332-BE68-945D4CC52E8D}"/>
              </a:ext>
            </a:extLst>
          </p:cNvPr>
          <p:cNvSpPr/>
          <p:nvPr/>
        </p:nvSpPr>
        <p:spPr>
          <a:xfrm>
            <a:off x="16887614" y="1876714"/>
            <a:ext cx="1121433" cy="446416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0794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66549" y="5581210"/>
            <a:ext cx="2406635" cy="28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9"/>
              </a:lnSpc>
            </a:pPr>
            <a:r>
              <a:rPr lang="en-US" sz="1682">
                <a:solidFill>
                  <a:srgbClr val="FFFFFF"/>
                </a:solidFill>
                <a:latin typeface="Arimo Bold"/>
              </a:rPr>
              <a:t>IBRAHIM HASSAN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604" y="190500"/>
            <a:ext cx="2893882" cy="1143000"/>
          </a:xfrm>
          <a:prstGeom prst="rect">
            <a:avLst/>
          </a:prstGeom>
        </p:spPr>
      </p:pic>
      <p:sp>
        <p:nvSpPr>
          <p:cNvPr id="18" name="TextBox 6"/>
          <p:cNvSpPr txBox="1"/>
          <p:nvPr/>
        </p:nvSpPr>
        <p:spPr>
          <a:xfrm>
            <a:off x="3553979" y="4838573"/>
            <a:ext cx="11167742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9"/>
              </a:lnSpc>
            </a:pPr>
            <a:r>
              <a:rPr lang="en-US" sz="3774" dirty="0">
                <a:solidFill>
                  <a:srgbClr val="7030A0"/>
                </a:solidFill>
                <a:latin typeface="Arial Bold"/>
              </a:rPr>
              <a:t>&lt;GIF moving image of Project </a:t>
            </a:r>
            <a:r>
              <a:rPr lang="en-US" sz="3200" i="1" dirty="0">
                <a:solidFill>
                  <a:srgbClr val="7030A0"/>
                </a:solidFill>
                <a:latin typeface="Arial Bold"/>
              </a:rPr>
              <a:t>( if available ) </a:t>
            </a:r>
            <a:r>
              <a:rPr lang="en-US" sz="3774" dirty="0">
                <a:solidFill>
                  <a:srgbClr val="7030A0"/>
                </a:solidFill>
                <a:latin typeface="Arial Bold"/>
              </a:rPr>
              <a:t>&gt;</a:t>
            </a:r>
          </a:p>
          <a:p>
            <a:pPr algn="ctr">
              <a:lnSpc>
                <a:spcPts val="4529"/>
              </a:lnSpc>
            </a:pPr>
            <a:endParaRPr lang="en-US" sz="3774" dirty="0">
              <a:solidFill>
                <a:srgbClr val="7030A0"/>
              </a:solidFill>
              <a:latin typeface="Arial Bold"/>
            </a:endParaRPr>
          </a:p>
          <a:p>
            <a:pPr algn="ctr">
              <a:lnSpc>
                <a:spcPts val="4529"/>
              </a:lnSpc>
            </a:pPr>
            <a:r>
              <a:rPr lang="en-US" sz="3774" dirty="0">
                <a:solidFill>
                  <a:srgbClr val="7030A0"/>
                </a:solidFill>
                <a:latin typeface="Arial Bold"/>
              </a:rPr>
              <a:t>&lt;1-sentence value proposition&gt;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D60A59F-F9DB-10F7-3265-367EFD568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070" y="1866900"/>
            <a:ext cx="12810228" cy="634167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tx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647499" y="420350"/>
            <a:ext cx="4114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lgerian" panose="04020705040A02060702" pitchFamily="82" charset="0"/>
                <a:hlinkClick r:id="rId5" action="ppaction://hlinkfile"/>
              </a:rPr>
              <a:t>MotorWassit</a:t>
            </a:r>
            <a:r>
              <a:rPr lang="en-US" sz="4400" b="1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--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693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6"/>
          <p:cNvSpPr txBox="1"/>
          <p:nvPr/>
        </p:nvSpPr>
        <p:spPr>
          <a:xfrm>
            <a:off x="10918168" y="1311933"/>
            <a:ext cx="7372119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29"/>
              </a:lnSpc>
            </a:pPr>
            <a:r>
              <a:rPr lang="en-US" sz="3750" dirty="0">
                <a:solidFill>
                  <a:schemeClr val="bg1"/>
                </a:solidFill>
                <a:latin typeface="Arial Bold"/>
              </a:rPr>
              <a:t>Find your perfect Ride today. Explore Motor</a:t>
            </a:r>
            <a:r>
              <a:rPr lang="en-US" sz="3750" dirty="0">
                <a:solidFill>
                  <a:srgbClr val="FF0000"/>
                </a:solidFill>
                <a:latin typeface="Arial Bold"/>
              </a:rPr>
              <a:t>Wassit</a:t>
            </a:r>
            <a:r>
              <a:rPr lang="en-US" sz="3750" dirty="0">
                <a:solidFill>
                  <a:schemeClr val="bg1"/>
                </a:solidFill>
                <a:latin typeface="Arial Bold"/>
              </a:rPr>
              <a:t> For Motorcycle</a:t>
            </a:r>
          </a:p>
          <a:p>
            <a:pPr algn="ctr">
              <a:lnSpc>
                <a:spcPts val="4529"/>
              </a:lnSpc>
            </a:pPr>
            <a:r>
              <a:rPr lang="en-US" sz="3750" dirty="0">
                <a:solidFill>
                  <a:schemeClr val="bg1"/>
                </a:solidFill>
                <a:latin typeface="Arial Bold"/>
              </a:rPr>
              <a:t> Also parts and expert </a:t>
            </a:r>
            <a:endParaRPr lang="en-US" sz="3750" dirty="0">
              <a:solidFill>
                <a:schemeClr val="bg1"/>
              </a:solidFill>
              <a:latin typeface="Arial Bold"/>
              <a:cs typeface="Arial Bold"/>
            </a:endParaRPr>
          </a:p>
          <a:p>
            <a:pPr algn="ctr">
              <a:lnSpc>
                <a:spcPts val="4529"/>
              </a:lnSpc>
            </a:pPr>
            <a:r>
              <a:rPr lang="en-US" sz="3750" dirty="0">
                <a:solidFill>
                  <a:schemeClr val="bg1"/>
                </a:solidFill>
                <a:latin typeface="Arial Bold"/>
              </a:rPr>
              <a:t>Advice</a:t>
            </a:r>
            <a:endParaRPr lang="en-US" sz="3750" dirty="0">
              <a:solidFill>
                <a:schemeClr val="bg1"/>
              </a:solidFill>
              <a:latin typeface="Arial Bold"/>
              <a:cs typeface="Arial Bold"/>
            </a:endParaRPr>
          </a:p>
          <a:p>
            <a:pPr algn="ctr">
              <a:lnSpc>
                <a:spcPts val="4529"/>
              </a:lnSpc>
            </a:pPr>
            <a:endParaRPr lang="en-US" sz="3774" dirty="0">
              <a:solidFill>
                <a:srgbClr val="7030A0"/>
              </a:solidFill>
              <a:latin typeface="Arial Bold"/>
            </a:endParaRPr>
          </a:p>
          <a:p>
            <a:pPr algn="ctr">
              <a:lnSpc>
                <a:spcPts val="4529"/>
              </a:lnSpc>
            </a:pPr>
            <a:endParaRPr lang="en-US" sz="3774" dirty="0">
              <a:solidFill>
                <a:srgbClr val="7030A0"/>
              </a:solidFill>
              <a:latin typeface="Arial Bold"/>
            </a:endParaRPr>
          </a:p>
        </p:txBody>
      </p:sp>
      <p:pic>
        <p:nvPicPr>
          <p:cNvPr id="5" name="Picture 4" descr="Instagram Logo PNG For Free Download">
            <a:extLst>
              <a:ext uri="{FF2B5EF4-FFF2-40B4-BE49-F238E27FC236}">
                <a16:creationId xmlns="" xmlns:a16="http://schemas.microsoft.com/office/drawing/2014/main" id="{2AD7A319-6A5E-8721-57ED-C3C16F377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2" y="2846388"/>
            <a:ext cx="1125747" cy="1122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C3578FA-3726-88DE-D87A-900CDC726705}"/>
              </a:ext>
            </a:extLst>
          </p:cNvPr>
          <p:cNvSpPr txBox="1"/>
          <p:nvPr/>
        </p:nvSpPr>
        <p:spPr>
          <a:xfrm>
            <a:off x="1151627" y="3319015"/>
            <a:ext cx="53526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old"/>
                <a:cs typeface="Arial Bold"/>
              </a:rPr>
              <a:t>:</a:t>
            </a:r>
            <a:r>
              <a:rPr lang="en-US" sz="2800" b="1" dirty="0">
                <a:solidFill>
                  <a:schemeClr val="bg1"/>
                </a:solidFill>
                <a:latin typeface="Arial Bold"/>
                <a:cs typeface="Arial Bold"/>
              </a:rPr>
              <a:t> Motor_</a:t>
            </a:r>
            <a:r>
              <a:rPr lang="en-US" sz="2800" b="1" dirty="0">
                <a:solidFill>
                  <a:srgbClr val="FF0000"/>
                </a:solidFill>
                <a:latin typeface="Arial Bold"/>
                <a:cs typeface="Arial Bold"/>
              </a:rPr>
              <a:t>Wassit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old"/>
                <a:cs typeface="Arial Bold"/>
              </a:rPr>
              <a:t>_</a:t>
            </a:r>
            <a:r>
              <a:rPr lang="en-US" sz="2800" b="1" dirty="0">
                <a:solidFill>
                  <a:schemeClr val="bg1"/>
                </a:solidFill>
                <a:latin typeface="Arial Bold"/>
                <a:cs typeface="Arial Bold"/>
              </a:rPr>
              <a:t>Agadir</a:t>
            </a:r>
          </a:p>
        </p:txBody>
      </p:sp>
      <p:pic>
        <p:nvPicPr>
          <p:cNvPr id="8" name="Picture 7" descr="Download High Quality gmail logo black Transparent PNG Images - Art ...">
            <a:extLst>
              <a:ext uri="{FF2B5EF4-FFF2-40B4-BE49-F238E27FC236}">
                <a16:creationId xmlns="" xmlns:a16="http://schemas.microsoft.com/office/drawing/2014/main" id="{A3BDCAB8-0272-97EC-61D4-7F6BCBF17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3" y="4560926"/>
            <a:ext cx="1104182" cy="7553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8FB5B88-1C73-832E-EE3A-7E1331342DAB}"/>
              </a:ext>
            </a:extLst>
          </p:cNvPr>
          <p:cNvSpPr txBox="1"/>
          <p:nvPr/>
        </p:nvSpPr>
        <p:spPr>
          <a:xfrm>
            <a:off x="1151626" y="4656108"/>
            <a:ext cx="58918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old"/>
                <a:cs typeface="Arial Bold"/>
              </a:rPr>
              <a:t>Motorwassit@gmail.com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809B787-DDBF-9808-B538-EEAAC915A915}"/>
              </a:ext>
            </a:extLst>
          </p:cNvPr>
          <p:cNvSpPr txBox="1"/>
          <p:nvPr/>
        </p:nvSpPr>
        <p:spPr>
          <a:xfrm>
            <a:off x="1475117" y="6208862"/>
            <a:ext cx="4080293" cy="6694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750" dirty="0">
                <a:solidFill>
                  <a:schemeClr val="bg1"/>
                </a:solidFill>
                <a:latin typeface="Arial Bold"/>
              </a:rPr>
              <a:t>+212606615668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 descr="Aggregate 137+ call logo png white super hot - camera.edu.vn">
            <a:extLst>
              <a:ext uri="{FF2B5EF4-FFF2-40B4-BE49-F238E27FC236}">
                <a16:creationId xmlns="" xmlns:a16="http://schemas.microsoft.com/office/drawing/2014/main" id="{C56D553A-0566-C4C1-8DC6-C89BDCB0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9" y="6014767"/>
            <a:ext cx="1104182" cy="108261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6" y="190500"/>
            <a:ext cx="2070479" cy="7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115</Words>
  <Application>Microsoft Office PowerPoint</Application>
  <PresentationFormat>Personnalisé</PresentationFormat>
  <Paragraphs>42</Paragraphs>
  <Slides>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2" baseType="lpstr">
      <vt:lpstr>Arial</vt:lpstr>
      <vt:lpstr>Andalus</vt:lpstr>
      <vt:lpstr>Algerian</vt:lpstr>
      <vt:lpstr>Arimo Bold</vt:lpstr>
      <vt:lpstr>Arial 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Algo_pitch.pptx</dc:title>
  <dc:creator>HP</dc:creator>
  <cp:lastModifiedBy>Teacher-pc</cp:lastModifiedBy>
  <cp:revision>323</cp:revision>
  <dcterms:created xsi:type="dcterms:W3CDTF">2006-08-16T00:00:00Z</dcterms:created>
  <dcterms:modified xsi:type="dcterms:W3CDTF">2024-07-29T19:46:52Z</dcterms:modified>
  <dc:identifier>DAGGoevBJJk</dc:identifier>
</cp:coreProperties>
</file>